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3"/>
  </p:notesMasterIdLst>
  <p:handoutMasterIdLst>
    <p:handoutMasterId r:id="rId4"/>
  </p:handoutMasterIdLst>
  <p:sldIdLst>
    <p:sldId id="256" r:id="rId2"/>
  </p:sldIdLst>
  <p:sldSz cx="43891200" cy="32918400"/>
  <p:notesSz cx="16246475" cy="11052175"/>
  <p:defaultTextStyle>
    <a:defPPr>
      <a:defRPr lang="en-US"/>
    </a:defPPr>
    <a:lvl1pPr algn="l" rtl="0" eaLnBrk="0" fontAlgn="base" hangingPunct="0">
      <a:spcBef>
        <a:spcPct val="0"/>
      </a:spcBef>
      <a:spcAft>
        <a:spcPct val="0"/>
      </a:spcAft>
      <a:defRPr sz="3800" kern="1200">
        <a:solidFill>
          <a:schemeClr val="tx1"/>
        </a:solidFill>
        <a:latin typeface="Arial" panose="020B0604020202020204" pitchFamily="34" charset="0"/>
        <a:ea typeface="ＭＳ Ｐゴシック" panose="020B0600070205080204" pitchFamily="34" charset="-128"/>
        <a:cs typeface="+mn-cs"/>
      </a:defRPr>
    </a:lvl1pPr>
    <a:lvl2pPr marL="531813" indent="-74613" algn="l" rtl="0" eaLnBrk="0" fontAlgn="base" hangingPunct="0">
      <a:spcBef>
        <a:spcPct val="0"/>
      </a:spcBef>
      <a:spcAft>
        <a:spcPct val="0"/>
      </a:spcAft>
      <a:defRPr sz="3800" kern="1200">
        <a:solidFill>
          <a:schemeClr val="tx1"/>
        </a:solidFill>
        <a:latin typeface="Arial" panose="020B0604020202020204" pitchFamily="34" charset="0"/>
        <a:ea typeface="ＭＳ Ｐゴシック" panose="020B0600070205080204" pitchFamily="34" charset="-128"/>
        <a:cs typeface="+mn-cs"/>
      </a:defRPr>
    </a:lvl2pPr>
    <a:lvl3pPr marL="1065213" indent="-150813" algn="l" rtl="0" eaLnBrk="0" fontAlgn="base" hangingPunct="0">
      <a:spcBef>
        <a:spcPct val="0"/>
      </a:spcBef>
      <a:spcAft>
        <a:spcPct val="0"/>
      </a:spcAft>
      <a:defRPr sz="3800" kern="1200">
        <a:solidFill>
          <a:schemeClr val="tx1"/>
        </a:solidFill>
        <a:latin typeface="Arial" panose="020B0604020202020204" pitchFamily="34" charset="0"/>
        <a:ea typeface="ＭＳ Ｐゴシック" panose="020B0600070205080204" pitchFamily="34" charset="-128"/>
        <a:cs typeface="+mn-cs"/>
      </a:defRPr>
    </a:lvl3pPr>
    <a:lvl4pPr marL="1598613" indent="-227013" algn="l" rtl="0" eaLnBrk="0" fontAlgn="base" hangingPunct="0">
      <a:spcBef>
        <a:spcPct val="0"/>
      </a:spcBef>
      <a:spcAft>
        <a:spcPct val="0"/>
      </a:spcAft>
      <a:defRPr sz="3800" kern="1200">
        <a:solidFill>
          <a:schemeClr val="tx1"/>
        </a:solidFill>
        <a:latin typeface="Arial" panose="020B0604020202020204" pitchFamily="34" charset="0"/>
        <a:ea typeface="ＭＳ Ｐゴシック" panose="020B0600070205080204" pitchFamily="34" charset="-128"/>
        <a:cs typeface="+mn-cs"/>
      </a:defRPr>
    </a:lvl4pPr>
    <a:lvl5pPr marL="2132013" indent="-303213" algn="l" rtl="0" eaLnBrk="0" fontAlgn="base" hangingPunct="0">
      <a:spcBef>
        <a:spcPct val="0"/>
      </a:spcBef>
      <a:spcAft>
        <a:spcPct val="0"/>
      </a:spcAft>
      <a:defRPr sz="38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38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38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38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38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orient="horz" pos="2376">
          <p15:clr>
            <a:srgbClr val="A4A3A4"/>
          </p15:clr>
        </p15:guide>
        <p15:guide id="3" orient="horz" pos="2592">
          <p15:clr>
            <a:srgbClr val="A4A3A4"/>
          </p15:clr>
        </p15:guide>
        <p15:guide id="4" orient="horz" pos="648">
          <p15:clr>
            <a:srgbClr val="A4A3A4"/>
          </p15:clr>
        </p15:guide>
        <p15:guide id="5" orient="horz" pos="1478">
          <p15:clr>
            <a:srgbClr val="A4A3A4"/>
          </p15:clr>
        </p15:guide>
        <p15:guide id="6" pos="26842">
          <p15:clr>
            <a:srgbClr val="A4A3A4"/>
          </p15:clr>
        </p15:guide>
        <p15:guide id="7" pos="806">
          <p15:clr>
            <a:srgbClr val="A4A3A4"/>
          </p15:clr>
        </p15:guide>
        <p15:guide id="8" pos="6710">
          <p15:clr>
            <a:srgbClr val="A4A3A4"/>
          </p15:clr>
        </p15:guide>
        <p15:guide id="9" pos="7517">
          <p15:clr>
            <a:srgbClr val="A4A3A4"/>
          </p15:clr>
        </p15:guide>
        <p15:guide id="10" pos="13421">
          <p15:clr>
            <a:srgbClr val="A4A3A4"/>
          </p15:clr>
        </p15:guide>
        <p15:guide id="11" pos="14227">
          <p15:clr>
            <a:srgbClr val="A4A3A4"/>
          </p15:clr>
        </p15:guide>
        <p15:guide id="12" pos="20112">
          <p15:clr>
            <a:srgbClr val="A4A3A4"/>
          </p15:clr>
        </p15:guide>
        <p15:guide id="13" pos="209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21"/>
    <a:srgbClr val="C9E7E9"/>
    <a:srgbClr val="FF896D"/>
    <a:srgbClr val="000099"/>
    <a:srgbClr val="FF3300"/>
    <a:srgbClr val="FF00FF"/>
    <a:srgbClr val="003399"/>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868" autoAdjust="0"/>
    <p:restoredTop sz="94660"/>
  </p:normalViewPr>
  <p:slideViewPr>
    <p:cSldViewPr>
      <p:cViewPr>
        <p:scale>
          <a:sx n="20" d="100"/>
          <a:sy n="20" d="100"/>
        </p:scale>
        <p:origin x="1435" y="10"/>
      </p:cViewPr>
      <p:guideLst>
        <p:guide orient="horz" pos="10368"/>
        <p:guide orient="horz" pos="2376"/>
        <p:guide orient="horz" pos="2592"/>
        <p:guide orient="horz" pos="648"/>
        <p:guide orient="horz" pos="1478"/>
        <p:guide pos="26842"/>
        <p:guide pos="806"/>
        <p:guide pos="6710"/>
        <p:guide pos="7517"/>
        <p:guide pos="13421"/>
        <p:guide pos="14227"/>
        <p:guide pos="20112"/>
        <p:guide pos="2093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D59CD97-0809-4BDB-8235-E7308E408862}"/>
              </a:ext>
            </a:extLst>
          </p:cNvPr>
          <p:cNvSpPr>
            <a:spLocks noGrp="1"/>
          </p:cNvSpPr>
          <p:nvPr>
            <p:ph type="hdr" sz="quarter"/>
          </p:nvPr>
        </p:nvSpPr>
        <p:spPr>
          <a:xfrm>
            <a:off x="0" y="0"/>
            <a:ext cx="7040563" cy="552450"/>
          </a:xfrm>
          <a:prstGeom prst="rect">
            <a:avLst/>
          </a:prstGeom>
        </p:spPr>
        <p:txBody>
          <a:bodyPr vert="horz" lIns="91440" tIns="45720" rIns="91440" bIns="45720" rtlCol="0"/>
          <a:lstStyle>
            <a:lvl1pPr algn="l" eaLnBrk="1" hangingPunct="1">
              <a:defRPr sz="1200">
                <a:latin typeface="Arial" charset="0"/>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25A0EDBE-4B67-4AC2-8D11-81D9616F23BB}"/>
              </a:ext>
            </a:extLst>
          </p:cNvPr>
          <p:cNvSpPr>
            <a:spLocks noGrp="1"/>
          </p:cNvSpPr>
          <p:nvPr>
            <p:ph type="dt" sz="quarter" idx="1"/>
          </p:nvPr>
        </p:nvSpPr>
        <p:spPr>
          <a:xfrm>
            <a:off x="9202738" y="0"/>
            <a:ext cx="7040562" cy="5524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fld id="{07C3762D-390E-4AB5-AD5A-7B15447C801F}" type="datetime1">
              <a:rPr lang="en-US"/>
              <a:pPr>
                <a:defRPr/>
              </a:pPr>
              <a:t>9/18/2023</a:t>
            </a:fld>
            <a:endParaRPr lang="en-US"/>
          </a:p>
        </p:txBody>
      </p:sp>
      <p:sp>
        <p:nvSpPr>
          <p:cNvPr id="4" name="Footer Placeholder 3">
            <a:extLst>
              <a:ext uri="{FF2B5EF4-FFF2-40B4-BE49-F238E27FC236}">
                <a16:creationId xmlns:a16="http://schemas.microsoft.com/office/drawing/2014/main" id="{DC00FEF1-FEB8-4F13-9BF9-3AB187A0A2C9}"/>
              </a:ext>
            </a:extLst>
          </p:cNvPr>
          <p:cNvSpPr>
            <a:spLocks noGrp="1"/>
          </p:cNvSpPr>
          <p:nvPr>
            <p:ph type="ftr" sz="quarter" idx="2"/>
          </p:nvPr>
        </p:nvSpPr>
        <p:spPr>
          <a:xfrm>
            <a:off x="0" y="10498138"/>
            <a:ext cx="7040563" cy="552450"/>
          </a:xfrm>
          <a:prstGeom prst="rect">
            <a:avLst/>
          </a:prstGeom>
        </p:spPr>
        <p:txBody>
          <a:bodyPr vert="horz" lIns="91440" tIns="45720" rIns="91440" bIns="45720" rtlCol="0" anchor="b"/>
          <a:lstStyle>
            <a:lvl1pPr algn="l" eaLnBrk="1" hangingPunct="1">
              <a:defRPr sz="1200">
                <a:latin typeface="Arial" charset="0"/>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AC2612DB-E3C5-41DC-AE99-BC5B72C8BC21}"/>
              </a:ext>
            </a:extLst>
          </p:cNvPr>
          <p:cNvSpPr>
            <a:spLocks noGrp="1"/>
          </p:cNvSpPr>
          <p:nvPr>
            <p:ph type="sldNum" sz="quarter" idx="3"/>
          </p:nvPr>
        </p:nvSpPr>
        <p:spPr>
          <a:xfrm>
            <a:off x="9202738" y="10498138"/>
            <a:ext cx="7040562" cy="5524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C9CA25D-5486-4F03-A4BC-37B71AFA0F1D}"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B5125E5F-D47E-42D9-9397-ABA6BB42533B}"/>
              </a:ext>
            </a:extLst>
          </p:cNvPr>
          <p:cNvSpPr>
            <a:spLocks noGrp="1" noChangeArrowheads="1"/>
          </p:cNvSpPr>
          <p:nvPr>
            <p:ph type="hdr" sz="quarter"/>
          </p:nvPr>
        </p:nvSpPr>
        <p:spPr bwMode="auto">
          <a:xfrm>
            <a:off x="0" y="0"/>
            <a:ext cx="7040563" cy="552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buClr>
                <a:srgbClr val="00CC00"/>
              </a:buClr>
              <a:buFont typeface="Wingdings" pitchFamily="2" charset="2"/>
              <a:buChar char="q"/>
              <a:defRPr sz="1200">
                <a:latin typeface="Times New Roman" pitchFamily="18" charset="0"/>
                <a:ea typeface="+mn-ea"/>
                <a:cs typeface="+mn-cs"/>
              </a:defRPr>
            </a:lvl1pPr>
          </a:lstStyle>
          <a:p>
            <a:pPr>
              <a:defRPr/>
            </a:pPr>
            <a:endParaRPr lang="en-US"/>
          </a:p>
        </p:txBody>
      </p:sp>
      <p:sp>
        <p:nvSpPr>
          <p:cNvPr id="14339" name="Rectangle 3">
            <a:extLst>
              <a:ext uri="{FF2B5EF4-FFF2-40B4-BE49-F238E27FC236}">
                <a16:creationId xmlns:a16="http://schemas.microsoft.com/office/drawing/2014/main" id="{C99C6A2D-331D-4203-AE8C-133F0E8EF21A}"/>
              </a:ext>
            </a:extLst>
          </p:cNvPr>
          <p:cNvSpPr>
            <a:spLocks noGrp="1" noChangeArrowheads="1"/>
          </p:cNvSpPr>
          <p:nvPr>
            <p:ph type="dt" idx="1"/>
          </p:nvPr>
        </p:nvSpPr>
        <p:spPr bwMode="auto">
          <a:xfrm>
            <a:off x="9202738" y="0"/>
            <a:ext cx="7040562" cy="5524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buClr>
                <a:srgbClr val="00CC00"/>
              </a:buClr>
              <a:buFont typeface="Wingdings" pitchFamily="2" charset="2"/>
              <a:buChar char="q"/>
              <a:defRPr sz="1200">
                <a:latin typeface="Times New Roman" pitchFamily="18" charset="0"/>
              </a:defRPr>
            </a:lvl1pPr>
          </a:lstStyle>
          <a:p>
            <a:pPr>
              <a:defRPr/>
            </a:pPr>
            <a:fld id="{7257E909-6362-4C30-B0B3-5B0F81A82F12}" type="datetime1">
              <a:rPr lang="en-US"/>
              <a:pPr>
                <a:defRPr/>
              </a:pPr>
              <a:t>9/18/2023</a:t>
            </a:fld>
            <a:endParaRPr lang="en-US"/>
          </a:p>
        </p:txBody>
      </p:sp>
      <p:sp>
        <p:nvSpPr>
          <p:cNvPr id="2052" name="Rectangle 4">
            <a:extLst>
              <a:ext uri="{FF2B5EF4-FFF2-40B4-BE49-F238E27FC236}">
                <a16:creationId xmlns:a16="http://schemas.microsoft.com/office/drawing/2014/main" id="{AD8EBEA9-F7F5-4593-804C-6953BABEC9EC}"/>
              </a:ext>
            </a:extLst>
          </p:cNvPr>
          <p:cNvSpPr>
            <a:spLocks noGrp="1" noRot="1" noChangeAspect="1" noChangeArrowheads="1" noTextEdit="1"/>
          </p:cNvSpPr>
          <p:nvPr>
            <p:ph type="sldImg" idx="2"/>
          </p:nvPr>
        </p:nvSpPr>
        <p:spPr bwMode="auto">
          <a:xfrm>
            <a:off x="5359400" y="828675"/>
            <a:ext cx="5527675" cy="41449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a:extLst>
              <a:ext uri="{FF2B5EF4-FFF2-40B4-BE49-F238E27FC236}">
                <a16:creationId xmlns:a16="http://schemas.microsoft.com/office/drawing/2014/main" id="{C5C47C33-6A9C-4D84-9C93-144B466787F5}"/>
              </a:ext>
            </a:extLst>
          </p:cNvPr>
          <p:cNvSpPr>
            <a:spLocks noGrp="1" noChangeArrowheads="1"/>
          </p:cNvSpPr>
          <p:nvPr>
            <p:ph type="body" sz="quarter" idx="3"/>
          </p:nvPr>
        </p:nvSpPr>
        <p:spPr bwMode="auto">
          <a:xfrm>
            <a:off x="1624013" y="5249863"/>
            <a:ext cx="12998450" cy="4973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a:extLst>
              <a:ext uri="{FF2B5EF4-FFF2-40B4-BE49-F238E27FC236}">
                <a16:creationId xmlns:a16="http://schemas.microsoft.com/office/drawing/2014/main" id="{5BD2A7A8-8674-41D4-9AD6-B306563993CE}"/>
              </a:ext>
            </a:extLst>
          </p:cNvPr>
          <p:cNvSpPr>
            <a:spLocks noGrp="1" noChangeArrowheads="1"/>
          </p:cNvSpPr>
          <p:nvPr>
            <p:ph type="ftr" sz="quarter" idx="4"/>
          </p:nvPr>
        </p:nvSpPr>
        <p:spPr bwMode="auto">
          <a:xfrm>
            <a:off x="0" y="10498138"/>
            <a:ext cx="7040563" cy="5524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buClr>
                <a:srgbClr val="00CC00"/>
              </a:buClr>
              <a:buFont typeface="Wingdings" pitchFamily="2" charset="2"/>
              <a:buChar char="q"/>
              <a:defRPr sz="1200">
                <a:latin typeface="Times New Roman" pitchFamily="18" charset="0"/>
                <a:ea typeface="+mn-ea"/>
                <a:cs typeface="+mn-cs"/>
              </a:defRPr>
            </a:lvl1pPr>
          </a:lstStyle>
          <a:p>
            <a:pPr>
              <a:defRPr/>
            </a:pPr>
            <a:endParaRPr lang="en-US"/>
          </a:p>
        </p:txBody>
      </p:sp>
      <p:sp>
        <p:nvSpPr>
          <p:cNvPr id="14343" name="Rectangle 7">
            <a:extLst>
              <a:ext uri="{FF2B5EF4-FFF2-40B4-BE49-F238E27FC236}">
                <a16:creationId xmlns:a16="http://schemas.microsoft.com/office/drawing/2014/main" id="{0433E0CC-754A-47A8-8CBC-656A964A5E41}"/>
              </a:ext>
            </a:extLst>
          </p:cNvPr>
          <p:cNvSpPr>
            <a:spLocks noGrp="1" noChangeArrowheads="1"/>
          </p:cNvSpPr>
          <p:nvPr>
            <p:ph type="sldNum" sz="quarter" idx="5"/>
          </p:nvPr>
        </p:nvSpPr>
        <p:spPr bwMode="auto">
          <a:xfrm>
            <a:off x="9202738" y="10498138"/>
            <a:ext cx="7040562" cy="5524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buClr>
                <a:srgbClr val="00CC00"/>
              </a:buClr>
              <a:buFont typeface="Wingdings" panose="05000000000000000000" pitchFamily="2" charset="2"/>
              <a:buChar char="q"/>
              <a:defRPr sz="1200">
                <a:latin typeface="Times New Roman" panose="02020603050405020304" pitchFamily="18" charset="0"/>
              </a:defRPr>
            </a:lvl1pPr>
          </a:lstStyle>
          <a:p>
            <a:pPr>
              <a:defRPr/>
            </a:pPr>
            <a:fld id="{D516DF52-A765-4769-B412-0E58A3C07B4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Calibri" pitchFamily="34" charset="0"/>
        <a:ea typeface="ＭＳ Ｐゴシック" charset="0"/>
        <a:cs typeface="ＭＳ Ｐゴシック" charset="0"/>
      </a:defRPr>
    </a:lvl1pPr>
    <a:lvl2pPr marL="531813" algn="l" rtl="0" eaLnBrk="0" fontAlgn="base" hangingPunct="0">
      <a:spcBef>
        <a:spcPct val="30000"/>
      </a:spcBef>
      <a:spcAft>
        <a:spcPct val="0"/>
      </a:spcAft>
      <a:defRPr sz="1400" kern="1200">
        <a:solidFill>
          <a:schemeClr val="tx1"/>
        </a:solidFill>
        <a:latin typeface="Calibri" pitchFamily="34" charset="0"/>
        <a:ea typeface="ＭＳ Ｐゴシック" charset="-128"/>
        <a:cs typeface="+mn-cs"/>
      </a:defRPr>
    </a:lvl2pPr>
    <a:lvl3pPr marL="1065213" algn="l" rtl="0" eaLnBrk="0" fontAlgn="base" hangingPunct="0">
      <a:spcBef>
        <a:spcPct val="30000"/>
      </a:spcBef>
      <a:spcAft>
        <a:spcPct val="0"/>
      </a:spcAft>
      <a:defRPr sz="1400" kern="1200">
        <a:solidFill>
          <a:schemeClr val="tx1"/>
        </a:solidFill>
        <a:latin typeface="Calibri" pitchFamily="34" charset="0"/>
        <a:ea typeface="ＭＳ Ｐゴシック" charset="-128"/>
        <a:cs typeface="+mn-cs"/>
      </a:defRPr>
    </a:lvl3pPr>
    <a:lvl4pPr marL="1598613" algn="l" rtl="0" eaLnBrk="0" fontAlgn="base" hangingPunct="0">
      <a:spcBef>
        <a:spcPct val="30000"/>
      </a:spcBef>
      <a:spcAft>
        <a:spcPct val="0"/>
      </a:spcAft>
      <a:defRPr sz="1400" kern="1200">
        <a:solidFill>
          <a:schemeClr val="tx1"/>
        </a:solidFill>
        <a:latin typeface="Calibri" pitchFamily="34" charset="0"/>
        <a:ea typeface="ＭＳ Ｐゴシック" charset="-128"/>
        <a:cs typeface="+mn-cs"/>
      </a:defRPr>
    </a:lvl4pPr>
    <a:lvl5pPr marL="2132013" algn="l" rtl="0" eaLnBrk="0" fontAlgn="base" hangingPunct="0">
      <a:spcBef>
        <a:spcPct val="30000"/>
      </a:spcBef>
      <a:spcAft>
        <a:spcPct val="0"/>
      </a:spcAft>
      <a:defRPr sz="1400" kern="1200">
        <a:solidFill>
          <a:schemeClr val="tx1"/>
        </a:solidFill>
        <a:latin typeface="Calibri" pitchFamily="34" charset="0"/>
        <a:ea typeface="ＭＳ Ｐゴシック" charset="-128"/>
        <a:cs typeface="+mn-cs"/>
      </a:defRPr>
    </a:lvl5pPr>
    <a:lvl6pPr marL="2666848" algn="l" defTabSz="1066739" rtl="0" eaLnBrk="1" latinLnBrk="0" hangingPunct="1">
      <a:defRPr sz="1400" kern="1200">
        <a:solidFill>
          <a:schemeClr val="tx1"/>
        </a:solidFill>
        <a:latin typeface="+mn-lt"/>
        <a:ea typeface="+mn-ea"/>
        <a:cs typeface="+mn-cs"/>
      </a:defRPr>
    </a:lvl6pPr>
    <a:lvl7pPr marL="3200217" algn="l" defTabSz="1066739" rtl="0" eaLnBrk="1" latinLnBrk="0" hangingPunct="1">
      <a:defRPr sz="1400" kern="1200">
        <a:solidFill>
          <a:schemeClr val="tx1"/>
        </a:solidFill>
        <a:latin typeface="+mn-lt"/>
        <a:ea typeface="+mn-ea"/>
        <a:cs typeface="+mn-cs"/>
      </a:defRPr>
    </a:lvl7pPr>
    <a:lvl8pPr marL="3733587" algn="l" defTabSz="1066739" rtl="0" eaLnBrk="1" latinLnBrk="0" hangingPunct="1">
      <a:defRPr sz="1400" kern="1200">
        <a:solidFill>
          <a:schemeClr val="tx1"/>
        </a:solidFill>
        <a:latin typeface="+mn-lt"/>
        <a:ea typeface="+mn-ea"/>
        <a:cs typeface="+mn-cs"/>
      </a:defRPr>
    </a:lvl8pPr>
    <a:lvl9pPr marL="4266956" algn="l" defTabSz="106673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4D572E44-2C3E-4BCC-AB1C-A838658D8A8A}"/>
              </a:ext>
            </a:extLst>
          </p:cNvPr>
          <p:cNvSpPr>
            <a:spLocks noGrp="1" noRot="1" noChangeAspect="1" noChangeArrowheads="1" noTextEdit="1"/>
          </p:cNvSpPr>
          <p:nvPr>
            <p:ph type="sldImg"/>
          </p:nvPr>
        </p:nvSpPr>
        <p:spPr>
          <a:ln/>
        </p:spPr>
      </p:sp>
      <p:sp>
        <p:nvSpPr>
          <p:cNvPr id="5123" name="Rectangle 3">
            <a:extLst>
              <a:ext uri="{FF2B5EF4-FFF2-40B4-BE49-F238E27FC236}">
                <a16:creationId xmlns:a16="http://schemas.microsoft.com/office/drawing/2014/main" id="{3535844C-2CE5-4E42-9209-06C0EA69BEC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96750" y="14700851"/>
            <a:ext cx="47567782" cy="10141347"/>
          </a:xfrm>
        </p:spPr>
        <p:txBody>
          <a:bodyPr/>
          <a:lstStyle/>
          <a:p>
            <a:r>
              <a:rPr lang="en-US"/>
              <a:t>Click to edit Master title style</a:t>
            </a:r>
          </a:p>
        </p:txBody>
      </p:sp>
      <p:sp>
        <p:nvSpPr>
          <p:cNvPr id="3" name="Subtitle 2"/>
          <p:cNvSpPr>
            <a:spLocks noGrp="1"/>
          </p:cNvSpPr>
          <p:nvPr>
            <p:ph type="subTitle" idx="1"/>
          </p:nvPr>
        </p:nvSpPr>
        <p:spPr>
          <a:xfrm>
            <a:off x="8393502" y="26813869"/>
            <a:ext cx="39174284" cy="12094766"/>
          </a:xfrm>
        </p:spPr>
        <p:txBody>
          <a:bodyPr/>
          <a:lstStyle>
            <a:lvl1pPr marL="0" indent="0" algn="ctr">
              <a:buNone/>
              <a:defRPr/>
            </a:lvl1pPr>
            <a:lvl2pPr marL="533370" indent="0" algn="ctr">
              <a:buNone/>
              <a:defRPr/>
            </a:lvl2pPr>
            <a:lvl3pPr marL="1066739" indent="0" algn="ctr">
              <a:buNone/>
              <a:defRPr/>
            </a:lvl3pPr>
            <a:lvl4pPr marL="1600109" indent="0" algn="ctr">
              <a:buNone/>
              <a:defRPr/>
            </a:lvl4pPr>
            <a:lvl5pPr marL="2133478" indent="0" algn="ctr">
              <a:buNone/>
              <a:defRPr/>
            </a:lvl5pPr>
            <a:lvl6pPr marL="2666848" indent="0" algn="ctr">
              <a:buNone/>
              <a:defRPr/>
            </a:lvl6pPr>
            <a:lvl7pPr marL="3200217" indent="0" algn="ctr">
              <a:buNone/>
              <a:defRPr/>
            </a:lvl7pPr>
            <a:lvl8pPr marL="3733587" indent="0" algn="ctr">
              <a:buNone/>
              <a:defRPr/>
            </a:lvl8pPr>
            <a:lvl9pPr marL="4266956"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E97C368C-1455-4353-8304-0C050F493E8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8457270-FB53-4095-B4E8-1B72B0A8F58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49F2E45-F246-4D0C-AD87-7E479BB73325}"/>
              </a:ext>
            </a:extLst>
          </p:cNvPr>
          <p:cNvSpPr>
            <a:spLocks noGrp="1" noChangeArrowheads="1"/>
          </p:cNvSpPr>
          <p:nvPr>
            <p:ph type="sldNum" sz="quarter" idx="12"/>
          </p:nvPr>
        </p:nvSpPr>
        <p:spPr>
          <a:ln/>
        </p:spPr>
        <p:txBody>
          <a:bodyPr/>
          <a:lstStyle>
            <a:lvl1pPr>
              <a:defRPr/>
            </a:lvl1pPr>
          </a:lstStyle>
          <a:p>
            <a:pPr>
              <a:defRPr/>
            </a:pPr>
            <a:fld id="{252A4898-29AC-4CE2-88F1-0E3E9E0CFB1A}" type="slidenum">
              <a:rPr lang="en-US" altLang="en-US"/>
              <a:pPr>
                <a:defRPr/>
              </a:pPr>
              <a:t>‹#›</a:t>
            </a:fld>
            <a:endParaRPr lang="en-US" altLang="en-US"/>
          </a:p>
        </p:txBody>
      </p:sp>
    </p:spTree>
    <p:extLst>
      <p:ext uri="{BB962C8B-B14F-4D97-AF65-F5344CB8AC3E}">
        <p14:creationId xmlns:p14="http://schemas.microsoft.com/office/powerpoint/2010/main" val="3719977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D144E3F-AFA6-4F83-9B2B-8B30F24DBF0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E2DECEB-0BD6-491C-9742-DCA1EB34D41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6E71B21-3B49-4C20-91A9-BEE89EAF00C9}"/>
              </a:ext>
            </a:extLst>
          </p:cNvPr>
          <p:cNvSpPr>
            <a:spLocks noGrp="1" noChangeArrowheads="1"/>
          </p:cNvSpPr>
          <p:nvPr>
            <p:ph type="sldNum" sz="quarter" idx="12"/>
          </p:nvPr>
        </p:nvSpPr>
        <p:spPr>
          <a:ln/>
        </p:spPr>
        <p:txBody>
          <a:bodyPr/>
          <a:lstStyle>
            <a:lvl1pPr>
              <a:defRPr/>
            </a:lvl1pPr>
          </a:lstStyle>
          <a:p>
            <a:pPr>
              <a:defRPr/>
            </a:pPr>
            <a:fld id="{76AE7750-B04B-4CB7-865D-45BF715B6DCC}" type="slidenum">
              <a:rPr lang="en-US" altLang="en-US"/>
              <a:pPr>
                <a:defRPr/>
              </a:pPr>
              <a:t>‹#›</a:t>
            </a:fld>
            <a:endParaRPr lang="en-US" altLang="en-US"/>
          </a:p>
        </p:txBody>
      </p:sp>
    </p:spTree>
    <p:extLst>
      <p:ext uri="{BB962C8B-B14F-4D97-AF65-F5344CB8AC3E}">
        <p14:creationId xmlns:p14="http://schemas.microsoft.com/office/powerpoint/2010/main" val="171073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0572626" y="1894086"/>
            <a:ext cx="12590248" cy="403782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798416" y="1894086"/>
            <a:ext cx="37607659" cy="403782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92B64E8-37AE-4BFB-8801-BB0C96F04A0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F013FEA-E5E7-4987-A4CF-0CAFF1D942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7B67938-56C6-47D9-B55F-BA673C06D91C}"/>
              </a:ext>
            </a:extLst>
          </p:cNvPr>
          <p:cNvSpPr>
            <a:spLocks noGrp="1" noChangeArrowheads="1"/>
          </p:cNvSpPr>
          <p:nvPr>
            <p:ph type="sldNum" sz="quarter" idx="12"/>
          </p:nvPr>
        </p:nvSpPr>
        <p:spPr>
          <a:ln/>
        </p:spPr>
        <p:txBody>
          <a:bodyPr/>
          <a:lstStyle>
            <a:lvl1pPr>
              <a:defRPr/>
            </a:lvl1pPr>
          </a:lstStyle>
          <a:p>
            <a:pPr>
              <a:defRPr/>
            </a:pPr>
            <a:fld id="{F11E67E1-C2AB-4E0A-84C0-E15FF10C7BA2}" type="slidenum">
              <a:rPr lang="en-US" altLang="en-US"/>
              <a:pPr>
                <a:defRPr/>
              </a:pPr>
              <a:t>‹#›</a:t>
            </a:fld>
            <a:endParaRPr lang="en-US" altLang="en-US"/>
          </a:p>
        </p:txBody>
      </p:sp>
    </p:spTree>
    <p:extLst>
      <p:ext uri="{BB962C8B-B14F-4D97-AF65-F5344CB8AC3E}">
        <p14:creationId xmlns:p14="http://schemas.microsoft.com/office/powerpoint/2010/main" val="1273084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D1AEEEA-D2A2-43D1-82B0-701D2FA52F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EB4C3EC-3080-4F32-85B5-5E717528FD8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7C000F1-C528-488E-8642-AF018EE6A3EB}"/>
              </a:ext>
            </a:extLst>
          </p:cNvPr>
          <p:cNvSpPr>
            <a:spLocks noGrp="1" noChangeArrowheads="1"/>
          </p:cNvSpPr>
          <p:nvPr>
            <p:ph type="sldNum" sz="quarter" idx="12"/>
          </p:nvPr>
        </p:nvSpPr>
        <p:spPr>
          <a:ln/>
        </p:spPr>
        <p:txBody>
          <a:bodyPr/>
          <a:lstStyle>
            <a:lvl1pPr>
              <a:defRPr/>
            </a:lvl1pPr>
          </a:lstStyle>
          <a:p>
            <a:pPr>
              <a:defRPr/>
            </a:pPr>
            <a:fld id="{1E21648A-FC74-4C4B-9619-BCA9B1395921}" type="slidenum">
              <a:rPr lang="en-US" altLang="en-US"/>
              <a:pPr>
                <a:defRPr/>
              </a:pPr>
              <a:t>‹#›</a:t>
            </a:fld>
            <a:endParaRPr lang="en-US" altLang="en-US"/>
          </a:p>
        </p:txBody>
      </p:sp>
    </p:spTree>
    <p:extLst>
      <p:ext uri="{BB962C8B-B14F-4D97-AF65-F5344CB8AC3E}">
        <p14:creationId xmlns:p14="http://schemas.microsoft.com/office/powerpoint/2010/main" val="2785292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420553" y="30408072"/>
            <a:ext cx="47567782" cy="9397405"/>
          </a:xfrm>
        </p:spPr>
        <p:txBody>
          <a:bodyPr anchor="t"/>
          <a:lstStyle>
            <a:lvl1pPr algn="l">
              <a:defRPr sz="4700" b="1" cap="all"/>
            </a:lvl1pPr>
          </a:lstStyle>
          <a:p>
            <a:r>
              <a:rPr lang="en-US"/>
              <a:t>Click to edit Master title style</a:t>
            </a:r>
          </a:p>
        </p:txBody>
      </p:sp>
      <p:sp>
        <p:nvSpPr>
          <p:cNvPr id="3" name="Text Placeholder 2"/>
          <p:cNvSpPr>
            <a:spLocks noGrp="1"/>
          </p:cNvSpPr>
          <p:nvPr>
            <p:ph type="body" idx="1"/>
          </p:nvPr>
        </p:nvSpPr>
        <p:spPr>
          <a:xfrm>
            <a:off x="4420553" y="20056773"/>
            <a:ext cx="47567782" cy="10351294"/>
          </a:xfrm>
        </p:spPr>
        <p:txBody>
          <a:bodyPr anchor="b"/>
          <a:lstStyle>
            <a:lvl1pPr marL="0" indent="0">
              <a:buNone/>
              <a:defRPr sz="2300"/>
            </a:lvl1pPr>
            <a:lvl2pPr marL="533370" indent="0">
              <a:buNone/>
              <a:defRPr sz="2100"/>
            </a:lvl2pPr>
            <a:lvl3pPr marL="1066739" indent="0">
              <a:buNone/>
              <a:defRPr sz="1900"/>
            </a:lvl3pPr>
            <a:lvl4pPr marL="1600109" indent="0">
              <a:buNone/>
              <a:defRPr sz="1600"/>
            </a:lvl4pPr>
            <a:lvl5pPr marL="2133478" indent="0">
              <a:buNone/>
              <a:defRPr sz="1600"/>
            </a:lvl5pPr>
            <a:lvl6pPr marL="2666848" indent="0">
              <a:buNone/>
              <a:defRPr sz="1600"/>
            </a:lvl6pPr>
            <a:lvl7pPr marL="3200217" indent="0">
              <a:buNone/>
              <a:defRPr sz="1600"/>
            </a:lvl7pPr>
            <a:lvl8pPr marL="3733587" indent="0">
              <a:buNone/>
              <a:defRPr sz="1600"/>
            </a:lvl8pPr>
            <a:lvl9pPr marL="4266956"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C2D8E09A-8548-4769-95A7-4AE19C12F85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D7B57316-3B41-453F-881C-168D85724A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8FF72D3-F117-471B-985F-20EC1F8BCA20}"/>
              </a:ext>
            </a:extLst>
          </p:cNvPr>
          <p:cNvSpPr>
            <a:spLocks noGrp="1" noChangeArrowheads="1"/>
          </p:cNvSpPr>
          <p:nvPr>
            <p:ph type="sldNum" sz="quarter" idx="12"/>
          </p:nvPr>
        </p:nvSpPr>
        <p:spPr>
          <a:ln/>
        </p:spPr>
        <p:txBody>
          <a:bodyPr/>
          <a:lstStyle>
            <a:lvl1pPr>
              <a:defRPr/>
            </a:lvl1pPr>
          </a:lstStyle>
          <a:p>
            <a:pPr>
              <a:defRPr/>
            </a:pPr>
            <a:fld id="{BFEFA36F-2DAA-427B-907C-4D7633E7952D}" type="slidenum">
              <a:rPr lang="en-US" altLang="en-US"/>
              <a:pPr>
                <a:defRPr/>
              </a:pPr>
              <a:t>‹#›</a:t>
            </a:fld>
            <a:endParaRPr lang="en-US" altLang="en-US"/>
          </a:p>
        </p:txBody>
      </p:sp>
    </p:spTree>
    <p:extLst>
      <p:ext uri="{BB962C8B-B14F-4D97-AF65-F5344CB8AC3E}">
        <p14:creationId xmlns:p14="http://schemas.microsoft.com/office/powerpoint/2010/main" val="146156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798413" y="11040469"/>
            <a:ext cx="25098953" cy="31231880"/>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8063921" y="11040469"/>
            <a:ext cx="25098955" cy="31231880"/>
          </a:xfrm>
        </p:spPr>
        <p:txBody>
          <a:bodyPr/>
          <a:lstStyle>
            <a:lvl1pPr>
              <a:defRPr sz="3300"/>
            </a:lvl1pPr>
            <a:lvl2pPr>
              <a:defRPr sz="28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3E78CD4-28A2-4B29-A31A-34360D2DBDF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1DEB0F1-6D57-4F61-BFFF-45E8794DD9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EF5F2ED-8DAE-4281-B738-C49994C96047}"/>
              </a:ext>
            </a:extLst>
          </p:cNvPr>
          <p:cNvSpPr>
            <a:spLocks noGrp="1" noChangeArrowheads="1"/>
          </p:cNvSpPr>
          <p:nvPr>
            <p:ph type="sldNum" sz="quarter" idx="12"/>
          </p:nvPr>
        </p:nvSpPr>
        <p:spPr>
          <a:ln/>
        </p:spPr>
        <p:txBody>
          <a:bodyPr/>
          <a:lstStyle>
            <a:lvl1pPr>
              <a:defRPr/>
            </a:lvl1pPr>
          </a:lstStyle>
          <a:p>
            <a:pPr>
              <a:defRPr/>
            </a:pPr>
            <a:fld id="{5740B4AB-7E14-4558-AD5C-3B72250FBAA8}" type="slidenum">
              <a:rPr lang="en-US" altLang="en-US"/>
              <a:pPr>
                <a:defRPr/>
              </a:pPr>
              <a:t>‹#›</a:t>
            </a:fld>
            <a:endParaRPr lang="en-US" altLang="en-US"/>
          </a:p>
        </p:txBody>
      </p:sp>
    </p:spTree>
    <p:extLst>
      <p:ext uri="{BB962C8B-B14F-4D97-AF65-F5344CB8AC3E}">
        <p14:creationId xmlns:p14="http://schemas.microsoft.com/office/powerpoint/2010/main" val="4187282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798416" y="10593194"/>
            <a:ext cx="24725947" cy="4413448"/>
          </a:xfrm>
        </p:spPr>
        <p:txBody>
          <a:bodyPr anchor="b"/>
          <a:lstStyle>
            <a:lvl1pPr marL="0" indent="0">
              <a:buNone/>
              <a:defRPr sz="2800" b="1"/>
            </a:lvl1pPr>
            <a:lvl2pPr marL="533370" indent="0">
              <a:buNone/>
              <a:defRPr sz="2300" b="1"/>
            </a:lvl2pPr>
            <a:lvl3pPr marL="1066739" indent="0">
              <a:buNone/>
              <a:defRPr sz="2100" b="1"/>
            </a:lvl3pPr>
            <a:lvl4pPr marL="1600109" indent="0">
              <a:buNone/>
              <a:defRPr sz="1900" b="1"/>
            </a:lvl4pPr>
            <a:lvl5pPr marL="2133478" indent="0">
              <a:buNone/>
              <a:defRPr sz="1900" b="1"/>
            </a:lvl5pPr>
            <a:lvl6pPr marL="2666848" indent="0">
              <a:buNone/>
              <a:defRPr sz="1900" b="1"/>
            </a:lvl6pPr>
            <a:lvl7pPr marL="3200217" indent="0">
              <a:buNone/>
              <a:defRPr sz="1900" b="1"/>
            </a:lvl7pPr>
            <a:lvl8pPr marL="3733587" indent="0">
              <a:buNone/>
              <a:defRPr sz="1900" b="1"/>
            </a:lvl8pPr>
            <a:lvl9pPr marL="4266956" indent="0">
              <a:buNone/>
              <a:defRPr sz="1900" b="1"/>
            </a:lvl9pPr>
          </a:lstStyle>
          <a:p>
            <a:pPr lvl="0"/>
            <a:r>
              <a:rPr lang="en-US"/>
              <a:t>Click to edit Master text styles</a:t>
            </a:r>
          </a:p>
        </p:txBody>
      </p:sp>
      <p:sp>
        <p:nvSpPr>
          <p:cNvPr id="4" name="Content Placeholder 3"/>
          <p:cNvSpPr>
            <a:spLocks noGrp="1"/>
          </p:cNvSpPr>
          <p:nvPr>
            <p:ph sz="half" idx="2"/>
          </p:nvPr>
        </p:nvSpPr>
        <p:spPr>
          <a:xfrm>
            <a:off x="2798416" y="15006638"/>
            <a:ext cx="24725947" cy="2726342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8428248" y="10593194"/>
            <a:ext cx="24734623" cy="4413448"/>
          </a:xfrm>
        </p:spPr>
        <p:txBody>
          <a:bodyPr anchor="b"/>
          <a:lstStyle>
            <a:lvl1pPr marL="0" indent="0">
              <a:buNone/>
              <a:defRPr sz="2800" b="1"/>
            </a:lvl1pPr>
            <a:lvl2pPr marL="533370" indent="0">
              <a:buNone/>
              <a:defRPr sz="2300" b="1"/>
            </a:lvl2pPr>
            <a:lvl3pPr marL="1066739" indent="0">
              <a:buNone/>
              <a:defRPr sz="2100" b="1"/>
            </a:lvl3pPr>
            <a:lvl4pPr marL="1600109" indent="0">
              <a:buNone/>
              <a:defRPr sz="1900" b="1"/>
            </a:lvl4pPr>
            <a:lvl5pPr marL="2133478" indent="0">
              <a:buNone/>
              <a:defRPr sz="1900" b="1"/>
            </a:lvl5pPr>
            <a:lvl6pPr marL="2666848" indent="0">
              <a:buNone/>
              <a:defRPr sz="1900" b="1"/>
            </a:lvl6pPr>
            <a:lvl7pPr marL="3200217" indent="0">
              <a:buNone/>
              <a:defRPr sz="1900" b="1"/>
            </a:lvl7pPr>
            <a:lvl8pPr marL="3733587" indent="0">
              <a:buNone/>
              <a:defRPr sz="1900" b="1"/>
            </a:lvl8pPr>
            <a:lvl9pPr marL="4266956" indent="0">
              <a:buNone/>
              <a:defRPr sz="1900" b="1"/>
            </a:lvl9pPr>
          </a:lstStyle>
          <a:p>
            <a:pPr lvl="0"/>
            <a:r>
              <a:rPr lang="en-US"/>
              <a:t>Click to edit Master text styles</a:t>
            </a:r>
          </a:p>
        </p:txBody>
      </p:sp>
      <p:sp>
        <p:nvSpPr>
          <p:cNvPr id="6" name="Content Placeholder 5"/>
          <p:cNvSpPr>
            <a:spLocks noGrp="1"/>
          </p:cNvSpPr>
          <p:nvPr>
            <p:ph sz="quarter" idx="4"/>
          </p:nvPr>
        </p:nvSpPr>
        <p:spPr>
          <a:xfrm>
            <a:off x="28428248" y="15006638"/>
            <a:ext cx="24734623" cy="27263428"/>
          </a:xfrm>
        </p:spPr>
        <p:txBody>
          <a:bodyPr/>
          <a:lstStyle>
            <a:lvl1pPr>
              <a:defRPr sz="2800"/>
            </a:lvl1pPr>
            <a:lvl2pPr>
              <a:defRPr sz="23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E988F128-5193-452A-8055-63399FA25CA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4A83CBA-E87A-4E9B-BF49-3064C184C33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0F568AB-B8C6-45E0-BC99-9C1685BFA48C}"/>
              </a:ext>
            </a:extLst>
          </p:cNvPr>
          <p:cNvSpPr>
            <a:spLocks noGrp="1" noChangeArrowheads="1"/>
          </p:cNvSpPr>
          <p:nvPr>
            <p:ph type="sldNum" sz="quarter" idx="12"/>
          </p:nvPr>
        </p:nvSpPr>
        <p:spPr>
          <a:ln/>
        </p:spPr>
        <p:txBody>
          <a:bodyPr/>
          <a:lstStyle>
            <a:lvl1pPr>
              <a:defRPr/>
            </a:lvl1pPr>
          </a:lstStyle>
          <a:p>
            <a:pPr>
              <a:defRPr/>
            </a:pPr>
            <a:fld id="{D188FCAD-8374-4FC0-8CCF-46656EFEAFBF}" type="slidenum">
              <a:rPr lang="en-US" altLang="en-US"/>
              <a:pPr>
                <a:defRPr/>
              </a:pPr>
              <a:t>‹#›</a:t>
            </a:fld>
            <a:endParaRPr lang="en-US" altLang="en-US"/>
          </a:p>
        </p:txBody>
      </p:sp>
    </p:spTree>
    <p:extLst>
      <p:ext uri="{BB962C8B-B14F-4D97-AF65-F5344CB8AC3E}">
        <p14:creationId xmlns:p14="http://schemas.microsoft.com/office/powerpoint/2010/main" val="412960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83F9F6B-A84F-4504-BDE2-0C66E80E8841}"/>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FDF8B0BC-7017-457F-A619-59CAA56876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2388C8B-98AE-499A-9EFE-E2F520DB83AA}"/>
              </a:ext>
            </a:extLst>
          </p:cNvPr>
          <p:cNvSpPr>
            <a:spLocks noGrp="1" noChangeArrowheads="1"/>
          </p:cNvSpPr>
          <p:nvPr>
            <p:ph type="sldNum" sz="quarter" idx="12"/>
          </p:nvPr>
        </p:nvSpPr>
        <p:spPr>
          <a:ln/>
        </p:spPr>
        <p:txBody>
          <a:bodyPr/>
          <a:lstStyle>
            <a:lvl1pPr>
              <a:defRPr/>
            </a:lvl1pPr>
          </a:lstStyle>
          <a:p>
            <a:pPr>
              <a:defRPr/>
            </a:pPr>
            <a:fld id="{4C634C29-2E34-4F36-A3B9-975040A20A19}" type="slidenum">
              <a:rPr lang="en-US" altLang="en-US"/>
              <a:pPr>
                <a:defRPr/>
              </a:pPr>
              <a:t>‹#›</a:t>
            </a:fld>
            <a:endParaRPr lang="en-US" altLang="en-US"/>
          </a:p>
        </p:txBody>
      </p:sp>
    </p:spTree>
    <p:extLst>
      <p:ext uri="{BB962C8B-B14F-4D97-AF65-F5344CB8AC3E}">
        <p14:creationId xmlns:p14="http://schemas.microsoft.com/office/powerpoint/2010/main" val="2062944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5431A3B-2620-45EE-B238-024C7B9DBFE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5FB5BDF-6A23-4E0F-989C-13E87F7AA20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BE281409-7C58-4E7A-B46D-4A793BC7002E}"/>
              </a:ext>
            </a:extLst>
          </p:cNvPr>
          <p:cNvSpPr>
            <a:spLocks noGrp="1" noChangeArrowheads="1"/>
          </p:cNvSpPr>
          <p:nvPr>
            <p:ph type="sldNum" sz="quarter" idx="12"/>
          </p:nvPr>
        </p:nvSpPr>
        <p:spPr>
          <a:ln/>
        </p:spPr>
        <p:txBody>
          <a:bodyPr/>
          <a:lstStyle>
            <a:lvl1pPr>
              <a:defRPr/>
            </a:lvl1pPr>
          </a:lstStyle>
          <a:p>
            <a:pPr>
              <a:defRPr/>
            </a:pPr>
            <a:fld id="{EA82F452-2469-4BB5-8ECF-8CAC08F1F228}" type="slidenum">
              <a:rPr lang="en-US" altLang="en-US"/>
              <a:pPr>
                <a:defRPr/>
              </a:pPr>
              <a:t>‹#›</a:t>
            </a:fld>
            <a:endParaRPr lang="en-US" altLang="en-US"/>
          </a:p>
        </p:txBody>
      </p:sp>
    </p:spTree>
    <p:extLst>
      <p:ext uri="{BB962C8B-B14F-4D97-AF65-F5344CB8AC3E}">
        <p14:creationId xmlns:p14="http://schemas.microsoft.com/office/powerpoint/2010/main" val="2361474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98412" y="1884960"/>
            <a:ext cx="18410873" cy="8016777"/>
          </a:xfrm>
        </p:spPr>
        <p:txBody>
          <a:bodyPr anchor="b"/>
          <a:lstStyle>
            <a:lvl1pPr algn="l">
              <a:defRPr sz="2300" b="1"/>
            </a:lvl1pPr>
          </a:lstStyle>
          <a:p>
            <a:r>
              <a:rPr lang="en-US"/>
              <a:t>Click to edit Master title style</a:t>
            </a:r>
          </a:p>
        </p:txBody>
      </p:sp>
      <p:sp>
        <p:nvSpPr>
          <p:cNvPr id="3" name="Content Placeholder 2"/>
          <p:cNvSpPr>
            <a:spLocks noGrp="1"/>
          </p:cNvSpPr>
          <p:nvPr>
            <p:ph idx="1"/>
          </p:nvPr>
        </p:nvSpPr>
        <p:spPr>
          <a:xfrm>
            <a:off x="21878963" y="1884958"/>
            <a:ext cx="31283911" cy="40385108"/>
          </a:xfrm>
        </p:spPr>
        <p:txBody>
          <a:bodyPr/>
          <a:lstStyle>
            <a:lvl1pPr>
              <a:defRPr sz="3700"/>
            </a:lvl1pPr>
            <a:lvl2pPr>
              <a:defRPr sz="3300"/>
            </a:lvl2pPr>
            <a:lvl3pPr>
              <a:defRPr sz="2800"/>
            </a:lvl3pPr>
            <a:lvl4pPr>
              <a:defRPr sz="2300"/>
            </a:lvl4pPr>
            <a:lvl5pPr>
              <a:defRPr sz="2300"/>
            </a:lvl5pPr>
            <a:lvl6pPr>
              <a:defRPr sz="2300"/>
            </a:lvl6pPr>
            <a:lvl7pPr>
              <a:defRPr sz="2300"/>
            </a:lvl7pPr>
            <a:lvl8pPr>
              <a:defRPr sz="2300"/>
            </a:lvl8pPr>
            <a:lvl9pPr>
              <a:defRPr sz="2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798412" y="9901737"/>
            <a:ext cx="18410873" cy="32368331"/>
          </a:xfrm>
        </p:spPr>
        <p:txBody>
          <a:bodyPr/>
          <a:lstStyle>
            <a:lvl1pPr marL="0" indent="0">
              <a:buNone/>
              <a:defRPr sz="1600"/>
            </a:lvl1pPr>
            <a:lvl2pPr marL="533370" indent="0">
              <a:buNone/>
              <a:defRPr sz="1400"/>
            </a:lvl2pPr>
            <a:lvl3pPr marL="1066739" indent="0">
              <a:buNone/>
              <a:defRPr sz="1200"/>
            </a:lvl3pPr>
            <a:lvl4pPr marL="1600109" indent="0">
              <a:buNone/>
              <a:defRPr sz="1000"/>
            </a:lvl4pPr>
            <a:lvl5pPr marL="2133478" indent="0">
              <a:buNone/>
              <a:defRPr sz="1000"/>
            </a:lvl5pPr>
            <a:lvl6pPr marL="2666848" indent="0">
              <a:buNone/>
              <a:defRPr sz="1000"/>
            </a:lvl6pPr>
            <a:lvl7pPr marL="3200217" indent="0">
              <a:buNone/>
              <a:defRPr sz="1000"/>
            </a:lvl7pPr>
            <a:lvl8pPr marL="3733587" indent="0">
              <a:buNone/>
              <a:defRPr sz="1000"/>
            </a:lvl8pPr>
            <a:lvl9pPr marL="4266956"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80DEF3B2-B65B-4BE4-BC17-B75B56E43AA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B6608BE-E041-47DA-A6D8-4620C7ECC22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F0AEB1F-EB39-4621-867A-F4F930312495}"/>
              </a:ext>
            </a:extLst>
          </p:cNvPr>
          <p:cNvSpPr>
            <a:spLocks noGrp="1" noChangeArrowheads="1"/>
          </p:cNvSpPr>
          <p:nvPr>
            <p:ph type="sldNum" sz="quarter" idx="12"/>
          </p:nvPr>
        </p:nvSpPr>
        <p:spPr>
          <a:ln/>
        </p:spPr>
        <p:txBody>
          <a:bodyPr/>
          <a:lstStyle>
            <a:lvl1pPr>
              <a:defRPr/>
            </a:lvl1pPr>
          </a:lstStyle>
          <a:p>
            <a:pPr>
              <a:defRPr/>
            </a:pPr>
            <a:fld id="{1D9DE928-F95A-4612-8520-D1BD9F8E8533}" type="slidenum">
              <a:rPr lang="en-US" altLang="en-US"/>
              <a:pPr>
                <a:defRPr/>
              </a:pPr>
              <a:t>‹#›</a:t>
            </a:fld>
            <a:endParaRPr lang="en-US" altLang="en-US"/>
          </a:p>
        </p:txBody>
      </p:sp>
    </p:spTree>
    <p:extLst>
      <p:ext uri="{BB962C8B-B14F-4D97-AF65-F5344CB8AC3E}">
        <p14:creationId xmlns:p14="http://schemas.microsoft.com/office/powerpoint/2010/main" val="1978639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68107" y="33123690"/>
            <a:ext cx="33577462" cy="3911401"/>
          </a:xfrm>
        </p:spPr>
        <p:txBody>
          <a:bodyPr anchor="b"/>
          <a:lstStyle>
            <a:lvl1pPr algn="l">
              <a:defRPr sz="2300" b="1"/>
            </a:lvl1pPr>
          </a:lstStyle>
          <a:p>
            <a:r>
              <a:rPr lang="en-US"/>
              <a:t>Click to edit Master title style</a:t>
            </a:r>
          </a:p>
        </p:txBody>
      </p:sp>
      <p:sp>
        <p:nvSpPr>
          <p:cNvPr id="3" name="Picture Placeholder 2"/>
          <p:cNvSpPr>
            <a:spLocks noGrp="1"/>
          </p:cNvSpPr>
          <p:nvPr>
            <p:ph type="pic" idx="1"/>
          </p:nvPr>
        </p:nvSpPr>
        <p:spPr>
          <a:xfrm>
            <a:off x="10968107" y="4228605"/>
            <a:ext cx="33577462" cy="28390750"/>
          </a:xfrm>
        </p:spPr>
        <p:txBody>
          <a:bodyPr lIns="606515" tIns="303258" rIns="606515" bIns="303258"/>
          <a:lstStyle>
            <a:lvl1pPr marL="0" indent="0">
              <a:buNone/>
              <a:defRPr sz="3700"/>
            </a:lvl1pPr>
            <a:lvl2pPr marL="533370" indent="0">
              <a:buNone/>
              <a:defRPr sz="3300"/>
            </a:lvl2pPr>
            <a:lvl3pPr marL="1066739" indent="0">
              <a:buNone/>
              <a:defRPr sz="2800"/>
            </a:lvl3pPr>
            <a:lvl4pPr marL="1600109" indent="0">
              <a:buNone/>
              <a:defRPr sz="2300"/>
            </a:lvl4pPr>
            <a:lvl5pPr marL="2133478" indent="0">
              <a:buNone/>
              <a:defRPr sz="2300"/>
            </a:lvl5pPr>
            <a:lvl6pPr marL="2666848" indent="0">
              <a:buNone/>
              <a:defRPr sz="2300"/>
            </a:lvl6pPr>
            <a:lvl7pPr marL="3200217" indent="0">
              <a:buNone/>
              <a:defRPr sz="2300"/>
            </a:lvl7pPr>
            <a:lvl8pPr marL="3733587" indent="0">
              <a:buNone/>
              <a:defRPr sz="2300"/>
            </a:lvl8pPr>
            <a:lvl9pPr marL="4266956" indent="0">
              <a:buNone/>
              <a:defRPr sz="2300"/>
            </a:lvl9pPr>
          </a:lstStyle>
          <a:p>
            <a:pPr lvl="0"/>
            <a:endParaRPr lang="en-US" noProof="0" dirty="0"/>
          </a:p>
        </p:txBody>
      </p:sp>
      <p:sp>
        <p:nvSpPr>
          <p:cNvPr id="4" name="Text Placeholder 3"/>
          <p:cNvSpPr>
            <a:spLocks noGrp="1"/>
          </p:cNvSpPr>
          <p:nvPr>
            <p:ph type="body" sz="half" idx="2"/>
          </p:nvPr>
        </p:nvSpPr>
        <p:spPr>
          <a:xfrm>
            <a:off x="10968107" y="37035090"/>
            <a:ext cx="33577462" cy="5552181"/>
          </a:xfrm>
        </p:spPr>
        <p:txBody>
          <a:bodyPr/>
          <a:lstStyle>
            <a:lvl1pPr marL="0" indent="0">
              <a:buNone/>
              <a:defRPr sz="1600"/>
            </a:lvl1pPr>
            <a:lvl2pPr marL="533370" indent="0">
              <a:buNone/>
              <a:defRPr sz="1400"/>
            </a:lvl2pPr>
            <a:lvl3pPr marL="1066739" indent="0">
              <a:buNone/>
              <a:defRPr sz="1200"/>
            </a:lvl3pPr>
            <a:lvl4pPr marL="1600109" indent="0">
              <a:buNone/>
              <a:defRPr sz="1000"/>
            </a:lvl4pPr>
            <a:lvl5pPr marL="2133478" indent="0">
              <a:buNone/>
              <a:defRPr sz="1000"/>
            </a:lvl5pPr>
            <a:lvl6pPr marL="2666848" indent="0">
              <a:buNone/>
              <a:defRPr sz="1000"/>
            </a:lvl6pPr>
            <a:lvl7pPr marL="3200217" indent="0">
              <a:buNone/>
              <a:defRPr sz="1000"/>
            </a:lvl7pPr>
            <a:lvl8pPr marL="3733587" indent="0">
              <a:buNone/>
              <a:defRPr sz="1000"/>
            </a:lvl8pPr>
            <a:lvl9pPr marL="4266956"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5EBBE45B-3837-4349-9212-0EB10A8F6BE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0C703FF-4571-4130-9BE3-3BE456F03F5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9B3A6EE-47ED-4F1A-8E20-74062147C5CA}"/>
              </a:ext>
            </a:extLst>
          </p:cNvPr>
          <p:cNvSpPr>
            <a:spLocks noGrp="1" noChangeArrowheads="1"/>
          </p:cNvSpPr>
          <p:nvPr>
            <p:ph type="sldNum" sz="quarter" idx="12"/>
          </p:nvPr>
        </p:nvSpPr>
        <p:spPr>
          <a:ln/>
        </p:spPr>
        <p:txBody>
          <a:bodyPr/>
          <a:lstStyle>
            <a:lvl1pPr>
              <a:defRPr/>
            </a:lvl1pPr>
          </a:lstStyle>
          <a:p>
            <a:pPr>
              <a:defRPr/>
            </a:pPr>
            <a:fld id="{D494E666-05F8-467A-89F6-2211921CC3FF}" type="slidenum">
              <a:rPr lang="en-US" altLang="en-US"/>
              <a:pPr>
                <a:defRPr/>
              </a:pPr>
              <a:t>‹#›</a:t>
            </a:fld>
            <a:endParaRPr lang="en-US" altLang="en-US"/>
          </a:p>
        </p:txBody>
      </p:sp>
    </p:spTree>
    <p:extLst>
      <p:ext uri="{BB962C8B-B14F-4D97-AF65-F5344CB8AC3E}">
        <p14:creationId xmlns:p14="http://schemas.microsoft.com/office/powerpoint/2010/main" val="1588282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B7E7E4B2-2B32-4F35-97AD-7C5562F165C2}"/>
              </a:ext>
            </a:extLst>
          </p:cNvPr>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0156" tIns="225078" rIns="450156" bIns="22507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A340DBD-CC71-49C0-9C91-10AE4DA3BDEF}"/>
              </a:ext>
            </a:extLst>
          </p:cNvPr>
          <p:cNvSpPr>
            <a:spLocks noGrp="1" noChangeArrowheads="1"/>
          </p:cNvSpPr>
          <p:nvPr>
            <p:ph type="body" idx="1"/>
          </p:nvPr>
        </p:nvSpPr>
        <p:spPr bwMode="auto">
          <a:xfrm>
            <a:off x="2193925" y="7681913"/>
            <a:ext cx="39503350" cy="2172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0156" tIns="225078" rIns="450156" bIns="22507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8132" name="Rectangle 4">
            <a:extLst>
              <a:ext uri="{FF2B5EF4-FFF2-40B4-BE49-F238E27FC236}">
                <a16:creationId xmlns:a16="http://schemas.microsoft.com/office/drawing/2014/main" id="{617B80AD-433D-4FAC-B26D-7B2CEC554C4D}"/>
              </a:ext>
            </a:extLst>
          </p:cNvPr>
          <p:cNvSpPr>
            <a:spLocks noGrp="1" noChangeArrowheads="1"/>
          </p:cNvSpPr>
          <p:nvPr>
            <p:ph type="dt" sz="half" idx="2"/>
          </p:nvPr>
        </p:nvSpPr>
        <p:spPr bwMode="auto">
          <a:xfrm>
            <a:off x="2193925" y="29978350"/>
            <a:ext cx="10242550" cy="2286000"/>
          </a:xfrm>
          <a:prstGeom prst="rect">
            <a:avLst/>
          </a:prstGeom>
          <a:noFill/>
          <a:ln w="9525">
            <a:noFill/>
            <a:miter lim="800000"/>
            <a:headEnd/>
            <a:tailEnd/>
          </a:ln>
        </p:spPr>
        <p:txBody>
          <a:bodyPr vert="horz" wrap="square" lIns="450156" tIns="225078" rIns="450156" bIns="225078" numCol="1" anchor="t" anchorCtr="0" compatLnSpc="1">
            <a:prstTxWarp prst="textNoShape">
              <a:avLst/>
            </a:prstTxWarp>
          </a:bodyPr>
          <a:lstStyle>
            <a:lvl1pPr algn="l" eaLnBrk="1" hangingPunct="1">
              <a:buClrTx/>
              <a:buFontTx/>
              <a:buNone/>
              <a:defRPr sz="6900">
                <a:latin typeface="Arial" charset="0"/>
                <a:ea typeface="+mn-ea"/>
                <a:cs typeface="+mn-cs"/>
              </a:defRPr>
            </a:lvl1pPr>
          </a:lstStyle>
          <a:p>
            <a:pPr>
              <a:defRPr/>
            </a:pPr>
            <a:endParaRPr lang="en-US"/>
          </a:p>
        </p:txBody>
      </p:sp>
      <p:sp>
        <p:nvSpPr>
          <p:cNvPr id="48133" name="Rectangle 5">
            <a:extLst>
              <a:ext uri="{FF2B5EF4-FFF2-40B4-BE49-F238E27FC236}">
                <a16:creationId xmlns:a16="http://schemas.microsoft.com/office/drawing/2014/main" id="{4E29718C-6C6E-4765-BDF5-D10606A7EAAA}"/>
              </a:ext>
            </a:extLst>
          </p:cNvPr>
          <p:cNvSpPr>
            <a:spLocks noGrp="1" noChangeArrowheads="1"/>
          </p:cNvSpPr>
          <p:nvPr>
            <p:ph type="ftr" sz="quarter" idx="3"/>
          </p:nvPr>
        </p:nvSpPr>
        <p:spPr bwMode="auto">
          <a:xfrm>
            <a:off x="14995525" y="29978350"/>
            <a:ext cx="13900150" cy="2286000"/>
          </a:xfrm>
          <a:prstGeom prst="rect">
            <a:avLst/>
          </a:prstGeom>
          <a:noFill/>
          <a:ln w="9525">
            <a:noFill/>
            <a:miter lim="800000"/>
            <a:headEnd/>
            <a:tailEnd/>
          </a:ln>
        </p:spPr>
        <p:txBody>
          <a:bodyPr vert="horz" wrap="square" lIns="450156" tIns="225078" rIns="450156" bIns="225078" numCol="1" anchor="t" anchorCtr="0" compatLnSpc="1">
            <a:prstTxWarp prst="textNoShape">
              <a:avLst/>
            </a:prstTxWarp>
          </a:bodyPr>
          <a:lstStyle>
            <a:lvl1pPr algn="ctr" eaLnBrk="1" hangingPunct="1">
              <a:buClrTx/>
              <a:buFontTx/>
              <a:buNone/>
              <a:defRPr sz="6900">
                <a:latin typeface="Arial" charset="0"/>
                <a:ea typeface="+mn-ea"/>
                <a:cs typeface="+mn-cs"/>
              </a:defRPr>
            </a:lvl1pPr>
          </a:lstStyle>
          <a:p>
            <a:pPr>
              <a:defRPr/>
            </a:pPr>
            <a:endParaRPr lang="en-US"/>
          </a:p>
        </p:txBody>
      </p:sp>
      <p:sp>
        <p:nvSpPr>
          <p:cNvPr id="48134" name="Rectangle 6">
            <a:extLst>
              <a:ext uri="{FF2B5EF4-FFF2-40B4-BE49-F238E27FC236}">
                <a16:creationId xmlns:a16="http://schemas.microsoft.com/office/drawing/2014/main" id="{6A160599-FB9A-447D-A603-B223DA189047}"/>
              </a:ext>
            </a:extLst>
          </p:cNvPr>
          <p:cNvSpPr>
            <a:spLocks noGrp="1" noChangeArrowheads="1"/>
          </p:cNvSpPr>
          <p:nvPr>
            <p:ph type="sldNum" sz="quarter" idx="4"/>
          </p:nvPr>
        </p:nvSpPr>
        <p:spPr bwMode="auto">
          <a:xfrm>
            <a:off x="31454725" y="29978350"/>
            <a:ext cx="10242550" cy="2286000"/>
          </a:xfrm>
          <a:prstGeom prst="rect">
            <a:avLst/>
          </a:prstGeom>
          <a:noFill/>
          <a:ln w="9525">
            <a:noFill/>
            <a:miter lim="800000"/>
            <a:headEnd/>
            <a:tailEnd/>
          </a:ln>
        </p:spPr>
        <p:txBody>
          <a:bodyPr vert="horz" wrap="square" lIns="450156" tIns="225078" rIns="450156" bIns="225078" numCol="1" anchor="t" anchorCtr="0" compatLnSpc="1">
            <a:prstTxWarp prst="textNoShape">
              <a:avLst/>
            </a:prstTxWarp>
          </a:bodyPr>
          <a:lstStyle>
            <a:lvl1pPr algn="r" eaLnBrk="1" hangingPunct="1">
              <a:defRPr sz="6900"/>
            </a:lvl1pPr>
          </a:lstStyle>
          <a:p>
            <a:pPr>
              <a:defRPr/>
            </a:pPr>
            <a:fld id="{9D2AEF27-E20A-4B7D-A738-FE8106D7246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4502150" rtl="0" eaLnBrk="0" fontAlgn="base" hangingPunct="0">
        <a:spcBef>
          <a:spcPct val="0"/>
        </a:spcBef>
        <a:spcAft>
          <a:spcPct val="0"/>
        </a:spcAft>
        <a:defRPr sz="21700">
          <a:solidFill>
            <a:schemeClr val="tx2"/>
          </a:solidFill>
          <a:latin typeface="+mj-lt"/>
          <a:ea typeface="ＭＳ Ｐゴシック" charset="0"/>
          <a:cs typeface="ＭＳ Ｐゴシック" charset="0"/>
        </a:defRPr>
      </a:lvl1pPr>
      <a:lvl2pPr algn="ctr" defTabSz="4502150" rtl="0" eaLnBrk="0" fontAlgn="base" hangingPunct="0">
        <a:spcBef>
          <a:spcPct val="0"/>
        </a:spcBef>
        <a:spcAft>
          <a:spcPct val="0"/>
        </a:spcAft>
        <a:defRPr sz="21700">
          <a:solidFill>
            <a:schemeClr val="tx2"/>
          </a:solidFill>
          <a:latin typeface="Arial" charset="0"/>
          <a:ea typeface="ＭＳ Ｐゴシック" charset="0"/>
          <a:cs typeface="ＭＳ Ｐゴシック" charset="0"/>
        </a:defRPr>
      </a:lvl2pPr>
      <a:lvl3pPr algn="ctr" defTabSz="4502150" rtl="0" eaLnBrk="0" fontAlgn="base" hangingPunct="0">
        <a:spcBef>
          <a:spcPct val="0"/>
        </a:spcBef>
        <a:spcAft>
          <a:spcPct val="0"/>
        </a:spcAft>
        <a:defRPr sz="21700">
          <a:solidFill>
            <a:schemeClr val="tx2"/>
          </a:solidFill>
          <a:latin typeface="Arial" charset="0"/>
          <a:ea typeface="ＭＳ Ｐゴシック" charset="0"/>
          <a:cs typeface="ＭＳ Ｐゴシック" charset="0"/>
        </a:defRPr>
      </a:lvl3pPr>
      <a:lvl4pPr algn="ctr" defTabSz="4502150" rtl="0" eaLnBrk="0" fontAlgn="base" hangingPunct="0">
        <a:spcBef>
          <a:spcPct val="0"/>
        </a:spcBef>
        <a:spcAft>
          <a:spcPct val="0"/>
        </a:spcAft>
        <a:defRPr sz="21700">
          <a:solidFill>
            <a:schemeClr val="tx2"/>
          </a:solidFill>
          <a:latin typeface="Arial" charset="0"/>
          <a:ea typeface="ＭＳ Ｐゴシック" charset="0"/>
          <a:cs typeface="ＭＳ Ｐゴシック" charset="0"/>
        </a:defRPr>
      </a:lvl4pPr>
      <a:lvl5pPr algn="ctr" defTabSz="4502150" rtl="0" eaLnBrk="0" fontAlgn="base" hangingPunct="0">
        <a:spcBef>
          <a:spcPct val="0"/>
        </a:spcBef>
        <a:spcAft>
          <a:spcPct val="0"/>
        </a:spcAft>
        <a:defRPr sz="21700">
          <a:solidFill>
            <a:schemeClr val="tx2"/>
          </a:solidFill>
          <a:latin typeface="Arial" charset="0"/>
          <a:ea typeface="ＭＳ Ｐゴシック" charset="0"/>
          <a:cs typeface="ＭＳ Ｐゴシック" charset="0"/>
        </a:defRPr>
      </a:lvl5pPr>
      <a:lvl6pPr marL="533370" algn="ctr" defTabSz="6065227" rtl="0" fontAlgn="base">
        <a:spcBef>
          <a:spcPct val="0"/>
        </a:spcBef>
        <a:spcAft>
          <a:spcPct val="0"/>
        </a:spcAft>
        <a:defRPr sz="29200">
          <a:solidFill>
            <a:schemeClr val="tx2"/>
          </a:solidFill>
          <a:latin typeface="Arial" charset="0"/>
        </a:defRPr>
      </a:lvl6pPr>
      <a:lvl7pPr marL="1066739" algn="ctr" defTabSz="6065227" rtl="0" fontAlgn="base">
        <a:spcBef>
          <a:spcPct val="0"/>
        </a:spcBef>
        <a:spcAft>
          <a:spcPct val="0"/>
        </a:spcAft>
        <a:defRPr sz="29200">
          <a:solidFill>
            <a:schemeClr val="tx2"/>
          </a:solidFill>
          <a:latin typeface="Arial" charset="0"/>
        </a:defRPr>
      </a:lvl7pPr>
      <a:lvl8pPr marL="1600109" algn="ctr" defTabSz="6065227" rtl="0" fontAlgn="base">
        <a:spcBef>
          <a:spcPct val="0"/>
        </a:spcBef>
        <a:spcAft>
          <a:spcPct val="0"/>
        </a:spcAft>
        <a:defRPr sz="29200">
          <a:solidFill>
            <a:schemeClr val="tx2"/>
          </a:solidFill>
          <a:latin typeface="Arial" charset="0"/>
        </a:defRPr>
      </a:lvl8pPr>
      <a:lvl9pPr marL="2133478" algn="ctr" defTabSz="6065227" rtl="0" fontAlgn="base">
        <a:spcBef>
          <a:spcPct val="0"/>
        </a:spcBef>
        <a:spcAft>
          <a:spcPct val="0"/>
        </a:spcAft>
        <a:defRPr sz="29200">
          <a:solidFill>
            <a:schemeClr val="tx2"/>
          </a:solidFill>
          <a:latin typeface="Arial" charset="0"/>
        </a:defRPr>
      </a:lvl9pPr>
    </p:titleStyle>
    <p:bodyStyle>
      <a:lvl1pPr marL="1685925" indent="-1685925" algn="l" defTabSz="4502150" rtl="0" eaLnBrk="0" fontAlgn="base" hangingPunct="0">
        <a:spcBef>
          <a:spcPct val="20000"/>
        </a:spcBef>
        <a:spcAft>
          <a:spcPct val="0"/>
        </a:spcAft>
        <a:buChar char="•"/>
        <a:defRPr sz="15700">
          <a:solidFill>
            <a:schemeClr val="tx1"/>
          </a:solidFill>
          <a:latin typeface="+mn-lt"/>
          <a:ea typeface="ＭＳ Ｐゴシック" charset="0"/>
          <a:cs typeface="ＭＳ Ｐゴシック" charset="0"/>
        </a:defRPr>
      </a:lvl1pPr>
      <a:lvl2pPr marL="3657600" indent="-1406525" algn="l" defTabSz="4502150" rtl="0" eaLnBrk="0" fontAlgn="base" hangingPunct="0">
        <a:spcBef>
          <a:spcPct val="20000"/>
        </a:spcBef>
        <a:spcAft>
          <a:spcPct val="0"/>
        </a:spcAft>
        <a:buChar char="–"/>
        <a:defRPr sz="13800">
          <a:solidFill>
            <a:schemeClr val="tx1"/>
          </a:solidFill>
          <a:latin typeface="+mn-lt"/>
          <a:ea typeface="ＭＳ Ｐゴシック" charset="-128"/>
        </a:defRPr>
      </a:lvl2pPr>
      <a:lvl3pPr marL="5627688" indent="-1125538" algn="l" defTabSz="4502150" rtl="0" eaLnBrk="0" fontAlgn="base" hangingPunct="0">
        <a:spcBef>
          <a:spcPct val="20000"/>
        </a:spcBef>
        <a:spcAft>
          <a:spcPct val="0"/>
        </a:spcAft>
        <a:buChar char="•"/>
        <a:defRPr sz="11800">
          <a:solidFill>
            <a:schemeClr val="tx1"/>
          </a:solidFill>
          <a:latin typeface="+mn-lt"/>
          <a:ea typeface="ＭＳ Ｐゴシック" charset="-128"/>
        </a:defRPr>
      </a:lvl3pPr>
      <a:lvl4pPr marL="7877175" indent="-1125538" algn="l" defTabSz="4502150" rtl="0" eaLnBrk="0" fontAlgn="base" hangingPunct="0">
        <a:spcBef>
          <a:spcPct val="20000"/>
        </a:spcBef>
        <a:spcAft>
          <a:spcPct val="0"/>
        </a:spcAft>
        <a:buChar char="–"/>
        <a:defRPr sz="9900">
          <a:solidFill>
            <a:schemeClr val="tx1"/>
          </a:solidFill>
          <a:latin typeface="+mn-lt"/>
          <a:ea typeface="ＭＳ Ｐゴシック" charset="-128"/>
        </a:defRPr>
      </a:lvl4pPr>
      <a:lvl5pPr marL="10128250" indent="-1125538" algn="l" defTabSz="4502150" rtl="0" eaLnBrk="0" fontAlgn="base" hangingPunct="0">
        <a:spcBef>
          <a:spcPct val="20000"/>
        </a:spcBef>
        <a:spcAft>
          <a:spcPct val="0"/>
        </a:spcAft>
        <a:buChar char="»"/>
        <a:defRPr sz="9900">
          <a:solidFill>
            <a:schemeClr val="tx1"/>
          </a:solidFill>
          <a:latin typeface="+mn-lt"/>
          <a:ea typeface="ＭＳ Ｐゴシック" charset="-128"/>
        </a:defRPr>
      </a:lvl5pPr>
      <a:lvl6pPr marL="14180592" indent="-1516770" algn="l" defTabSz="6065227" rtl="0" fontAlgn="base">
        <a:spcBef>
          <a:spcPct val="20000"/>
        </a:spcBef>
        <a:spcAft>
          <a:spcPct val="0"/>
        </a:spcAft>
        <a:buChar char="»"/>
        <a:defRPr sz="13300">
          <a:solidFill>
            <a:schemeClr val="tx1"/>
          </a:solidFill>
          <a:latin typeface="+mn-lt"/>
        </a:defRPr>
      </a:lvl6pPr>
      <a:lvl7pPr marL="14713962" indent="-1516770" algn="l" defTabSz="6065227" rtl="0" fontAlgn="base">
        <a:spcBef>
          <a:spcPct val="20000"/>
        </a:spcBef>
        <a:spcAft>
          <a:spcPct val="0"/>
        </a:spcAft>
        <a:buChar char="»"/>
        <a:defRPr sz="13300">
          <a:solidFill>
            <a:schemeClr val="tx1"/>
          </a:solidFill>
          <a:latin typeface="+mn-lt"/>
        </a:defRPr>
      </a:lvl7pPr>
      <a:lvl8pPr marL="15247331" indent="-1516770" algn="l" defTabSz="6065227" rtl="0" fontAlgn="base">
        <a:spcBef>
          <a:spcPct val="20000"/>
        </a:spcBef>
        <a:spcAft>
          <a:spcPct val="0"/>
        </a:spcAft>
        <a:buChar char="»"/>
        <a:defRPr sz="13300">
          <a:solidFill>
            <a:schemeClr val="tx1"/>
          </a:solidFill>
          <a:latin typeface="+mn-lt"/>
        </a:defRPr>
      </a:lvl8pPr>
      <a:lvl9pPr marL="15780701" indent="-1516770" algn="l" defTabSz="6065227" rtl="0" fontAlgn="base">
        <a:spcBef>
          <a:spcPct val="20000"/>
        </a:spcBef>
        <a:spcAft>
          <a:spcPct val="0"/>
        </a:spcAft>
        <a:buChar char="»"/>
        <a:defRPr sz="13300">
          <a:solidFill>
            <a:schemeClr val="tx1"/>
          </a:solidFill>
          <a:latin typeface="+mn-lt"/>
        </a:defRPr>
      </a:lvl9pPr>
    </p:bodyStyle>
    <p:otherStyle>
      <a:defPPr>
        <a:defRPr lang="en-US"/>
      </a:defPPr>
      <a:lvl1pPr marL="0" algn="l" defTabSz="1066739" rtl="0" eaLnBrk="1" latinLnBrk="0" hangingPunct="1">
        <a:defRPr sz="2100" kern="1200">
          <a:solidFill>
            <a:schemeClr val="tx1"/>
          </a:solidFill>
          <a:latin typeface="+mn-lt"/>
          <a:ea typeface="+mn-ea"/>
          <a:cs typeface="+mn-cs"/>
        </a:defRPr>
      </a:lvl1pPr>
      <a:lvl2pPr marL="533370" algn="l" defTabSz="1066739" rtl="0" eaLnBrk="1" latinLnBrk="0" hangingPunct="1">
        <a:defRPr sz="2100" kern="1200">
          <a:solidFill>
            <a:schemeClr val="tx1"/>
          </a:solidFill>
          <a:latin typeface="+mn-lt"/>
          <a:ea typeface="+mn-ea"/>
          <a:cs typeface="+mn-cs"/>
        </a:defRPr>
      </a:lvl2pPr>
      <a:lvl3pPr marL="1066739" algn="l" defTabSz="1066739" rtl="0" eaLnBrk="1" latinLnBrk="0" hangingPunct="1">
        <a:defRPr sz="2100" kern="1200">
          <a:solidFill>
            <a:schemeClr val="tx1"/>
          </a:solidFill>
          <a:latin typeface="+mn-lt"/>
          <a:ea typeface="+mn-ea"/>
          <a:cs typeface="+mn-cs"/>
        </a:defRPr>
      </a:lvl3pPr>
      <a:lvl4pPr marL="1600109" algn="l" defTabSz="1066739" rtl="0" eaLnBrk="1" latinLnBrk="0" hangingPunct="1">
        <a:defRPr sz="2100" kern="1200">
          <a:solidFill>
            <a:schemeClr val="tx1"/>
          </a:solidFill>
          <a:latin typeface="+mn-lt"/>
          <a:ea typeface="+mn-ea"/>
          <a:cs typeface="+mn-cs"/>
        </a:defRPr>
      </a:lvl4pPr>
      <a:lvl5pPr marL="2133478" algn="l" defTabSz="1066739" rtl="0" eaLnBrk="1" latinLnBrk="0" hangingPunct="1">
        <a:defRPr sz="2100" kern="1200">
          <a:solidFill>
            <a:schemeClr val="tx1"/>
          </a:solidFill>
          <a:latin typeface="+mn-lt"/>
          <a:ea typeface="+mn-ea"/>
          <a:cs typeface="+mn-cs"/>
        </a:defRPr>
      </a:lvl5pPr>
      <a:lvl6pPr marL="2666848" algn="l" defTabSz="1066739" rtl="0" eaLnBrk="1" latinLnBrk="0" hangingPunct="1">
        <a:defRPr sz="2100" kern="1200">
          <a:solidFill>
            <a:schemeClr val="tx1"/>
          </a:solidFill>
          <a:latin typeface="+mn-lt"/>
          <a:ea typeface="+mn-ea"/>
          <a:cs typeface="+mn-cs"/>
        </a:defRPr>
      </a:lvl6pPr>
      <a:lvl7pPr marL="3200217" algn="l" defTabSz="1066739" rtl="0" eaLnBrk="1" latinLnBrk="0" hangingPunct="1">
        <a:defRPr sz="2100" kern="1200">
          <a:solidFill>
            <a:schemeClr val="tx1"/>
          </a:solidFill>
          <a:latin typeface="+mn-lt"/>
          <a:ea typeface="+mn-ea"/>
          <a:cs typeface="+mn-cs"/>
        </a:defRPr>
      </a:lvl7pPr>
      <a:lvl8pPr marL="3733587" algn="l" defTabSz="1066739" rtl="0" eaLnBrk="1" latinLnBrk="0" hangingPunct="1">
        <a:defRPr sz="2100" kern="1200">
          <a:solidFill>
            <a:schemeClr val="tx1"/>
          </a:solidFill>
          <a:latin typeface="+mn-lt"/>
          <a:ea typeface="+mn-ea"/>
          <a:cs typeface="+mn-cs"/>
        </a:defRPr>
      </a:lvl8pPr>
      <a:lvl9pPr marL="4266956" algn="l" defTabSz="106673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9">
            <a:extLst>
              <a:ext uri="{FF2B5EF4-FFF2-40B4-BE49-F238E27FC236}">
                <a16:creationId xmlns:a16="http://schemas.microsoft.com/office/drawing/2014/main" id="{2A816582-28BF-4FF9-A75B-7C86918DB0E7}"/>
              </a:ext>
            </a:extLst>
          </p:cNvPr>
          <p:cNvSpPr txBox="1">
            <a:spLocks noChangeArrowheads="1"/>
          </p:cNvSpPr>
          <p:nvPr/>
        </p:nvSpPr>
        <p:spPr bwMode="auto">
          <a:xfrm>
            <a:off x="708025" y="7543800"/>
            <a:ext cx="9372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9067" tIns="39531" rIns="79067" bIns="39531" anchor="ctr"/>
          <a:lstStyle>
            <a:lvl1pPr defTabSz="676275">
              <a:spcBef>
                <a:spcPct val="20000"/>
              </a:spcBef>
              <a:buChar char="•"/>
              <a:defRPr sz="15700">
                <a:solidFill>
                  <a:schemeClr val="tx1"/>
                </a:solidFill>
                <a:latin typeface="Arial" panose="020B0604020202020204" pitchFamily="34" charset="0"/>
                <a:ea typeface="ＭＳ Ｐゴシック" panose="020B0600070205080204" pitchFamily="34" charset="-128"/>
              </a:defRPr>
            </a:lvl1pPr>
            <a:lvl2pPr marL="742950" indent="-285750" defTabSz="676275">
              <a:spcBef>
                <a:spcPct val="20000"/>
              </a:spcBef>
              <a:buChar char="–"/>
              <a:defRPr sz="13800">
                <a:solidFill>
                  <a:schemeClr val="tx1"/>
                </a:solidFill>
                <a:latin typeface="Arial" panose="020B0604020202020204" pitchFamily="34" charset="0"/>
                <a:ea typeface="ＭＳ Ｐゴシック" panose="020B0600070205080204" pitchFamily="34" charset="-128"/>
              </a:defRPr>
            </a:lvl2pPr>
            <a:lvl3pPr marL="1143000" indent="-228600" defTabSz="676275">
              <a:spcBef>
                <a:spcPct val="20000"/>
              </a:spcBef>
              <a:buChar char="•"/>
              <a:defRPr sz="11800">
                <a:solidFill>
                  <a:schemeClr val="tx1"/>
                </a:solidFill>
                <a:latin typeface="Arial" panose="020B0604020202020204" pitchFamily="34" charset="0"/>
                <a:ea typeface="ＭＳ Ｐゴシック" panose="020B0600070205080204" pitchFamily="34" charset="-128"/>
              </a:defRPr>
            </a:lvl3pPr>
            <a:lvl4pPr marL="1600200" indent="-228600" defTabSz="676275">
              <a:spcBef>
                <a:spcPct val="20000"/>
              </a:spcBef>
              <a:buChar char="–"/>
              <a:defRPr sz="9900">
                <a:solidFill>
                  <a:schemeClr val="tx1"/>
                </a:solidFill>
                <a:latin typeface="Arial" panose="020B0604020202020204" pitchFamily="34" charset="0"/>
                <a:ea typeface="ＭＳ Ｐゴシック" panose="020B0600070205080204" pitchFamily="34" charset="-128"/>
              </a:defRPr>
            </a:lvl4pPr>
            <a:lvl5pPr marL="2057400" indent="-228600" defTabSz="676275">
              <a:spcBef>
                <a:spcPct val="20000"/>
              </a:spcBef>
              <a:buChar char="»"/>
              <a:defRPr sz="9900">
                <a:solidFill>
                  <a:schemeClr val="tx1"/>
                </a:solidFill>
                <a:latin typeface="Arial" panose="020B0604020202020204" pitchFamily="34" charset="0"/>
                <a:ea typeface="ＭＳ Ｐゴシック" panose="020B0600070205080204" pitchFamily="34" charset="-128"/>
              </a:defRPr>
            </a:lvl5pPr>
            <a:lvl6pPr marL="2514600" indent="-228600" defTabSz="676275"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6pPr>
            <a:lvl7pPr marL="2971800" indent="-228600" defTabSz="676275"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7pPr>
            <a:lvl8pPr marL="3429000" indent="-228600" defTabSz="676275"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8pPr>
            <a:lvl9pPr marL="3886200" indent="-228600" defTabSz="676275"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endParaRPr lang="en-US" altLang="en-US" sz="2400"/>
          </a:p>
        </p:txBody>
      </p:sp>
      <p:sp>
        <p:nvSpPr>
          <p:cNvPr id="4099" name="Rectangle 216">
            <a:extLst>
              <a:ext uri="{FF2B5EF4-FFF2-40B4-BE49-F238E27FC236}">
                <a16:creationId xmlns:a16="http://schemas.microsoft.com/office/drawing/2014/main" id="{18B20F8B-B32E-43D3-BD3E-96494EE142ED}"/>
              </a:ext>
            </a:extLst>
          </p:cNvPr>
          <p:cNvSpPr>
            <a:spLocks noChangeArrowheads="1"/>
          </p:cNvSpPr>
          <p:nvPr/>
        </p:nvSpPr>
        <p:spPr bwMode="auto">
          <a:xfrm>
            <a:off x="30768925" y="11757025"/>
            <a:ext cx="160338"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79067" tIns="39531" rIns="79067" bIns="39531">
            <a:spAutoFit/>
          </a:bodyPr>
          <a:lstStyle>
            <a:lvl1pPr defTabSz="787400">
              <a:spcBef>
                <a:spcPct val="20000"/>
              </a:spcBef>
              <a:buChar char="•"/>
              <a:defRPr sz="15700">
                <a:solidFill>
                  <a:schemeClr val="tx1"/>
                </a:solidFill>
                <a:latin typeface="Arial" panose="020B0604020202020204" pitchFamily="34" charset="0"/>
                <a:ea typeface="ＭＳ Ｐゴシック" panose="020B0600070205080204" pitchFamily="34" charset="-128"/>
              </a:defRPr>
            </a:lvl1pPr>
            <a:lvl2pPr marL="742950" indent="-285750" defTabSz="787400">
              <a:spcBef>
                <a:spcPct val="20000"/>
              </a:spcBef>
              <a:buChar char="–"/>
              <a:defRPr sz="13800">
                <a:solidFill>
                  <a:schemeClr val="tx1"/>
                </a:solidFill>
                <a:latin typeface="Arial" panose="020B0604020202020204" pitchFamily="34" charset="0"/>
                <a:ea typeface="ＭＳ Ｐゴシック" panose="020B0600070205080204" pitchFamily="34" charset="-128"/>
              </a:defRPr>
            </a:lvl2pPr>
            <a:lvl3pPr marL="1143000" indent="-228600" defTabSz="787400">
              <a:spcBef>
                <a:spcPct val="20000"/>
              </a:spcBef>
              <a:buChar char="•"/>
              <a:defRPr sz="11800">
                <a:solidFill>
                  <a:schemeClr val="tx1"/>
                </a:solidFill>
                <a:latin typeface="Arial" panose="020B0604020202020204" pitchFamily="34" charset="0"/>
                <a:ea typeface="ＭＳ Ｐゴシック" panose="020B0600070205080204" pitchFamily="34" charset="-128"/>
              </a:defRPr>
            </a:lvl3pPr>
            <a:lvl4pPr marL="1600200" indent="-228600" defTabSz="787400">
              <a:spcBef>
                <a:spcPct val="20000"/>
              </a:spcBef>
              <a:buChar char="–"/>
              <a:defRPr sz="9900">
                <a:solidFill>
                  <a:schemeClr val="tx1"/>
                </a:solidFill>
                <a:latin typeface="Arial" panose="020B0604020202020204" pitchFamily="34" charset="0"/>
                <a:ea typeface="ＭＳ Ｐゴシック" panose="020B0600070205080204" pitchFamily="34" charset="-128"/>
              </a:defRPr>
            </a:lvl4pPr>
            <a:lvl5pPr marL="2057400" indent="-228600" defTabSz="787400">
              <a:spcBef>
                <a:spcPct val="20000"/>
              </a:spcBef>
              <a:buChar char="»"/>
              <a:defRPr sz="9900">
                <a:solidFill>
                  <a:schemeClr val="tx1"/>
                </a:solidFill>
                <a:latin typeface="Arial" panose="020B0604020202020204" pitchFamily="34" charset="0"/>
                <a:ea typeface="ＭＳ Ｐゴシック" panose="020B0600070205080204" pitchFamily="34" charset="-128"/>
              </a:defRPr>
            </a:lvl5pPr>
            <a:lvl6pPr marL="2514600" indent="-228600" defTabSz="787400"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6pPr>
            <a:lvl7pPr marL="2971800" indent="-228600" defTabSz="787400"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7pPr>
            <a:lvl8pPr marL="3429000" indent="-228600" defTabSz="787400"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8pPr>
            <a:lvl9pPr marL="3886200" indent="-228600" defTabSz="787400"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buFontTx/>
              <a:buNone/>
            </a:pPr>
            <a:endParaRPr lang="en-US" altLang="en-US" sz="2000">
              <a:latin typeface="Times New Roman" panose="02020603050405020304" pitchFamily="18" charset="0"/>
            </a:endParaRPr>
          </a:p>
        </p:txBody>
      </p:sp>
      <p:sp>
        <p:nvSpPr>
          <p:cNvPr id="4100" name="Line 4695">
            <a:extLst>
              <a:ext uri="{FF2B5EF4-FFF2-40B4-BE49-F238E27FC236}">
                <a16:creationId xmlns:a16="http://schemas.microsoft.com/office/drawing/2014/main" id="{16663EBE-4070-46C4-BB8C-135C65EC5A1A}"/>
              </a:ext>
            </a:extLst>
          </p:cNvPr>
          <p:cNvSpPr>
            <a:spLocks noChangeShapeType="1"/>
          </p:cNvSpPr>
          <p:nvPr/>
        </p:nvSpPr>
        <p:spPr bwMode="auto">
          <a:xfrm>
            <a:off x="17613313" y="14173200"/>
            <a:ext cx="98012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6674" tIns="53337" rIns="106674" bIns="53337"/>
          <a:lstStyle/>
          <a:p>
            <a:endParaRPr lang="en-US"/>
          </a:p>
        </p:txBody>
      </p:sp>
      <p:sp>
        <p:nvSpPr>
          <p:cNvPr id="4101" name="Line 4696">
            <a:extLst>
              <a:ext uri="{FF2B5EF4-FFF2-40B4-BE49-F238E27FC236}">
                <a16:creationId xmlns:a16="http://schemas.microsoft.com/office/drawing/2014/main" id="{80A0F0DE-5FD8-455E-95BE-EECB51669422}"/>
              </a:ext>
            </a:extLst>
          </p:cNvPr>
          <p:cNvSpPr>
            <a:spLocks noChangeShapeType="1"/>
          </p:cNvSpPr>
          <p:nvPr/>
        </p:nvSpPr>
        <p:spPr bwMode="auto">
          <a:xfrm>
            <a:off x="17613313" y="20402550"/>
            <a:ext cx="13779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6674" tIns="53337" rIns="106674" bIns="53337"/>
          <a:lstStyle/>
          <a:p>
            <a:endParaRPr lang="en-US"/>
          </a:p>
        </p:txBody>
      </p:sp>
      <p:sp>
        <p:nvSpPr>
          <p:cNvPr id="4102" name="Line 4697">
            <a:extLst>
              <a:ext uri="{FF2B5EF4-FFF2-40B4-BE49-F238E27FC236}">
                <a16:creationId xmlns:a16="http://schemas.microsoft.com/office/drawing/2014/main" id="{41FEC307-A518-4C91-BA8C-3E680E57DEBF}"/>
              </a:ext>
            </a:extLst>
          </p:cNvPr>
          <p:cNvSpPr>
            <a:spLocks noChangeShapeType="1"/>
          </p:cNvSpPr>
          <p:nvPr/>
        </p:nvSpPr>
        <p:spPr bwMode="auto">
          <a:xfrm>
            <a:off x="17610138" y="14173200"/>
            <a:ext cx="0" cy="622935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6674" tIns="53337" rIns="106674" bIns="53337"/>
          <a:lstStyle/>
          <a:p>
            <a:endParaRPr lang="en-US"/>
          </a:p>
        </p:txBody>
      </p:sp>
      <p:sp>
        <p:nvSpPr>
          <p:cNvPr id="4103" name="Line 4698">
            <a:extLst>
              <a:ext uri="{FF2B5EF4-FFF2-40B4-BE49-F238E27FC236}">
                <a16:creationId xmlns:a16="http://schemas.microsoft.com/office/drawing/2014/main" id="{604D27D6-A6C8-4FA1-AD89-FB43C1420B40}"/>
              </a:ext>
            </a:extLst>
          </p:cNvPr>
          <p:cNvSpPr>
            <a:spLocks noChangeShapeType="1"/>
          </p:cNvSpPr>
          <p:nvPr/>
        </p:nvSpPr>
        <p:spPr bwMode="auto">
          <a:xfrm>
            <a:off x="27414538" y="14173200"/>
            <a:ext cx="0" cy="319722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lIns="106674" tIns="53337" rIns="106674" bIns="53337"/>
          <a:lstStyle/>
          <a:p>
            <a:endParaRPr lang="en-US"/>
          </a:p>
        </p:txBody>
      </p:sp>
      <p:cxnSp>
        <p:nvCxnSpPr>
          <p:cNvPr id="4104" name="Straight Connector 188">
            <a:extLst>
              <a:ext uri="{FF2B5EF4-FFF2-40B4-BE49-F238E27FC236}">
                <a16:creationId xmlns:a16="http://schemas.microsoft.com/office/drawing/2014/main" id="{F7E10970-2E19-47A0-9DFB-F270755D482D}"/>
              </a:ext>
            </a:extLst>
          </p:cNvPr>
          <p:cNvCxnSpPr>
            <a:cxnSpLocks noChangeShapeType="1"/>
          </p:cNvCxnSpPr>
          <p:nvPr/>
        </p:nvCxnSpPr>
        <p:spPr bwMode="auto">
          <a:xfrm>
            <a:off x="30103763" y="23706138"/>
            <a:ext cx="8321675" cy="87312"/>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sp>
        <p:nvSpPr>
          <p:cNvPr id="4107" name="Rectangle 4462">
            <a:extLst>
              <a:ext uri="{FF2B5EF4-FFF2-40B4-BE49-F238E27FC236}">
                <a16:creationId xmlns:a16="http://schemas.microsoft.com/office/drawing/2014/main" id="{4A6A10BD-1096-4034-8EF0-A3A83A77CDEB}"/>
              </a:ext>
            </a:extLst>
          </p:cNvPr>
          <p:cNvSpPr>
            <a:spLocks noChangeArrowheads="1"/>
          </p:cNvSpPr>
          <p:nvPr/>
        </p:nvSpPr>
        <p:spPr bwMode="auto">
          <a:xfrm>
            <a:off x="228600" y="4191000"/>
            <a:ext cx="43434000" cy="28517651"/>
          </a:xfrm>
          <a:prstGeom prst="rect">
            <a:avLst/>
          </a:prstGeom>
          <a:solidFill>
            <a:srgbClr val="C9E7E9"/>
          </a:solidFill>
          <a:ln w="76200">
            <a:solidFill>
              <a:schemeClr val="accent6"/>
            </a:solidFill>
            <a:miter lim="800000"/>
            <a:headEnd/>
            <a:tailEnd/>
          </a:ln>
        </p:spPr>
        <p:txBody>
          <a:bodyPr wrap="none" lIns="79174" tIns="39586" rIns="79174" bIns="39586" anchor="ctr"/>
          <a:lstStyle>
            <a:lvl1pPr defTabSz="792163">
              <a:spcBef>
                <a:spcPct val="20000"/>
              </a:spcBef>
              <a:buChar char="•"/>
              <a:defRPr sz="15700">
                <a:solidFill>
                  <a:schemeClr val="tx1"/>
                </a:solidFill>
                <a:latin typeface="Arial" panose="020B0604020202020204" pitchFamily="34" charset="0"/>
                <a:ea typeface="ＭＳ Ｐゴシック" panose="020B0600070205080204" pitchFamily="34" charset="-128"/>
              </a:defRPr>
            </a:lvl1pPr>
            <a:lvl2pPr marL="742950" indent="-285750" defTabSz="792163">
              <a:spcBef>
                <a:spcPct val="20000"/>
              </a:spcBef>
              <a:buChar char="–"/>
              <a:defRPr sz="13800">
                <a:solidFill>
                  <a:schemeClr val="tx1"/>
                </a:solidFill>
                <a:latin typeface="Arial" panose="020B0604020202020204" pitchFamily="34" charset="0"/>
                <a:ea typeface="ＭＳ Ｐゴシック" panose="020B0600070205080204" pitchFamily="34" charset="-128"/>
              </a:defRPr>
            </a:lvl2pPr>
            <a:lvl3pPr marL="1143000" indent="-228600" defTabSz="792163">
              <a:spcBef>
                <a:spcPct val="20000"/>
              </a:spcBef>
              <a:buChar char="•"/>
              <a:defRPr sz="11800">
                <a:solidFill>
                  <a:schemeClr val="tx1"/>
                </a:solidFill>
                <a:latin typeface="Arial" panose="020B0604020202020204" pitchFamily="34" charset="0"/>
                <a:ea typeface="ＭＳ Ｐゴシック" panose="020B0600070205080204" pitchFamily="34" charset="-128"/>
              </a:defRPr>
            </a:lvl3pPr>
            <a:lvl4pPr marL="1600200" indent="-228600" defTabSz="792163">
              <a:spcBef>
                <a:spcPct val="20000"/>
              </a:spcBef>
              <a:buChar char="–"/>
              <a:defRPr sz="9900">
                <a:solidFill>
                  <a:schemeClr val="tx1"/>
                </a:solidFill>
                <a:latin typeface="Arial" panose="020B0604020202020204" pitchFamily="34" charset="0"/>
                <a:ea typeface="ＭＳ Ｐゴシック" panose="020B0600070205080204" pitchFamily="34" charset="-128"/>
              </a:defRPr>
            </a:lvl4pPr>
            <a:lvl5pPr marL="2057400" indent="-228600" defTabSz="792163">
              <a:spcBef>
                <a:spcPct val="20000"/>
              </a:spcBef>
              <a:buChar char="»"/>
              <a:defRPr sz="9900">
                <a:solidFill>
                  <a:schemeClr val="tx1"/>
                </a:solidFill>
                <a:latin typeface="Arial" panose="020B0604020202020204" pitchFamily="34" charset="0"/>
                <a:ea typeface="ＭＳ Ｐゴシック" panose="020B0600070205080204" pitchFamily="34" charset="-128"/>
              </a:defRPr>
            </a:lvl5pPr>
            <a:lvl6pPr marL="2514600" indent="-228600" defTabSz="792163"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6pPr>
            <a:lvl7pPr marL="2971800" indent="-228600" defTabSz="792163"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7pPr>
            <a:lvl8pPr marL="3429000" indent="-228600" defTabSz="792163"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8pPr>
            <a:lvl9pPr marL="3886200" indent="-228600" defTabSz="792163" eaLnBrk="0" fontAlgn="base" hangingPunct="0">
              <a:spcBef>
                <a:spcPct val="20000"/>
              </a:spcBef>
              <a:spcAft>
                <a:spcPct val="0"/>
              </a:spcAft>
              <a:buChar char="»"/>
              <a:defRPr sz="99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Clr>
                <a:srgbClr val="00CC00"/>
              </a:buClr>
              <a:buFontTx/>
              <a:buNone/>
              <a:defRPr/>
            </a:pPr>
            <a:endParaRPr lang="en-US" altLang="en-US" dirty="0"/>
          </a:p>
        </p:txBody>
      </p:sp>
      <p:grpSp>
        <p:nvGrpSpPr>
          <p:cNvPr id="4106" name="Group 40">
            <a:extLst>
              <a:ext uri="{FF2B5EF4-FFF2-40B4-BE49-F238E27FC236}">
                <a16:creationId xmlns:a16="http://schemas.microsoft.com/office/drawing/2014/main" id="{4E219153-E719-4DE2-BDBA-A2958858C38D}"/>
              </a:ext>
            </a:extLst>
          </p:cNvPr>
          <p:cNvGrpSpPr>
            <a:grpSpLocks/>
          </p:cNvGrpSpPr>
          <p:nvPr/>
        </p:nvGrpSpPr>
        <p:grpSpPr bwMode="auto">
          <a:xfrm>
            <a:off x="457196" y="6400800"/>
            <a:ext cx="15095331" cy="8188769"/>
            <a:chOff x="3573926" y="17907729"/>
            <a:chExt cx="8968309" cy="4993942"/>
          </a:xfrm>
        </p:grpSpPr>
        <p:sp>
          <p:nvSpPr>
            <p:cNvPr id="42" name="Rounded Rectangle 11">
              <a:extLst>
                <a:ext uri="{FF2B5EF4-FFF2-40B4-BE49-F238E27FC236}">
                  <a16:creationId xmlns:a16="http://schemas.microsoft.com/office/drawing/2014/main" id="{024C6FFE-3784-420D-95DA-BD3E44C44FD6}"/>
                </a:ext>
              </a:extLst>
            </p:cNvPr>
            <p:cNvSpPr/>
            <p:nvPr/>
          </p:nvSpPr>
          <p:spPr>
            <a:xfrm>
              <a:off x="3573926" y="18104222"/>
              <a:ext cx="8968309" cy="4797449"/>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Despite the abundance of work that has been collected on the diagnostic experiences of patients with endometriosis, little effort has gone into elucidating the perspectives of clinicians on this issue.</a:t>
              </a:r>
              <a:endParaRPr lang="en-US" sz="3600" dirty="0">
                <a:solidFill>
                  <a:schemeClr val="tx1"/>
                </a:solidFill>
                <a:latin typeface="Constantia" panose="02030602050306030303" pitchFamily="18" charset="0"/>
              </a:endParaRPr>
            </a:p>
            <a:p>
              <a:pPr fontAlgn="t">
                <a:buClr>
                  <a:srgbClr val="800000"/>
                </a:buClr>
                <a:defRPr/>
              </a:pPr>
              <a:endParaRPr lang="en-US" sz="3600" dirty="0">
                <a:latin typeface="Constantia" panose="02030602050306030303" pitchFamily="18" charset="0"/>
              </a:endParaRPr>
            </a:p>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Elucidating these perspectives can help shed some light on what is inherently a dyadic phenomenon that is shaped by both patients and clinicians.</a:t>
              </a:r>
            </a:p>
            <a:p>
              <a:pPr fontAlgn="t">
                <a:buClr>
                  <a:srgbClr val="800000"/>
                </a:buClr>
                <a:defRPr/>
              </a:pPr>
              <a:endParaRPr lang="en-US" sz="3600" dirty="0">
                <a:latin typeface="Constantia" panose="02030602050306030303" pitchFamily="18" charset="0"/>
              </a:endParaRPr>
            </a:p>
            <a:p>
              <a:pPr fontAlgn="t">
                <a:buClr>
                  <a:srgbClr val="800000"/>
                </a:buClr>
                <a:defRPr/>
              </a:pPr>
              <a:r>
                <a:rPr lang="en-US" sz="3600" b="1" kern="0" dirty="0">
                  <a:solidFill>
                    <a:srgbClr val="000000"/>
                  </a:solidFill>
                  <a:effectLst/>
                  <a:latin typeface="Constantia" panose="02030602050306030303" pitchFamily="18" charset="0"/>
                  <a:ea typeface="Calibri" panose="020F0502020204030204" pitchFamily="34" charset="0"/>
                </a:rPr>
                <a:t>To remedy the scarcity of this work, the present study offers a narrative review of 7 qualitative</a:t>
              </a:r>
              <a:r>
                <a:rPr lang="en-US" sz="3600" b="1" kern="0" dirty="0">
                  <a:solidFill>
                    <a:srgbClr val="0070C0"/>
                  </a:solidFill>
                  <a:effectLst/>
                  <a:latin typeface="Constantia" panose="02030602050306030303" pitchFamily="18" charset="0"/>
                  <a:ea typeface="Calibri" panose="020F0502020204030204" pitchFamily="34" charset="0"/>
                </a:rPr>
                <a:t> </a:t>
              </a:r>
              <a:r>
                <a:rPr lang="en-US" sz="3600" b="1" kern="0" dirty="0">
                  <a:solidFill>
                    <a:srgbClr val="000000"/>
                  </a:solidFill>
                  <a:effectLst/>
                  <a:latin typeface="Constantia" panose="02030602050306030303" pitchFamily="18" charset="0"/>
                  <a:ea typeface="Calibri" panose="020F0502020204030204" pitchFamily="34" charset="0"/>
                </a:rPr>
                <a:t>studies that gather the perspectives of clinicians on diagnosing endometriosis.</a:t>
              </a:r>
              <a:endParaRPr lang="en-US" sz="3600" b="1" dirty="0">
                <a:latin typeface="Constantia" panose="02030602050306030303" pitchFamily="18" charset="0"/>
              </a:endParaRPr>
            </a:p>
          </p:txBody>
        </p:sp>
        <p:sp>
          <p:nvSpPr>
            <p:cNvPr id="44" name="Rounded Rectangle 14">
              <a:extLst>
                <a:ext uri="{FF2B5EF4-FFF2-40B4-BE49-F238E27FC236}">
                  <a16:creationId xmlns:a16="http://schemas.microsoft.com/office/drawing/2014/main" id="{9E6CF928-84FC-4B18-B551-724D9B370795}"/>
                </a:ext>
              </a:extLst>
            </p:cNvPr>
            <p:cNvSpPr/>
            <p:nvPr/>
          </p:nvSpPr>
          <p:spPr>
            <a:xfrm>
              <a:off x="5801268" y="17907729"/>
              <a:ext cx="4534106" cy="483049"/>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4600" b="1" dirty="0">
                  <a:latin typeface="Constantia" panose="02030602050306030303" pitchFamily="18" charset="0"/>
                  <a:ea typeface="Cambria Math" panose="02040503050406030204" pitchFamily="18" charset="0"/>
                </a:rPr>
                <a:t>BACKGROUND</a:t>
              </a:r>
            </a:p>
          </p:txBody>
        </p:sp>
      </p:grpSp>
      <p:grpSp>
        <p:nvGrpSpPr>
          <p:cNvPr id="2" name="Group 58">
            <a:extLst>
              <a:ext uri="{FF2B5EF4-FFF2-40B4-BE49-F238E27FC236}">
                <a16:creationId xmlns:a16="http://schemas.microsoft.com/office/drawing/2014/main" id="{A36D41A9-DC13-4730-A720-F6242CA1AEEB}"/>
              </a:ext>
            </a:extLst>
          </p:cNvPr>
          <p:cNvGrpSpPr>
            <a:grpSpLocks/>
          </p:cNvGrpSpPr>
          <p:nvPr/>
        </p:nvGrpSpPr>
        <p:grpSpPr bwMode="auto">
          <a:xfrm>
            <a:off x="15889887" y="27965400"/>
            <a:ext cx="17257113" cy="4267200"/>
            <a:chOff x="3572452" y="12064450"/>
            <a:chExt cx="8622433" cy="2776298"/>
          </a:xfrm>
        </p:grpSpPr>
        <p:sp>
          <p:nvSpPr>
            <p:cNvPr id="64" name="Rounded Rectangle 46">
              <a:extLst>
                <a:ext uri="{FF2B5EF4-FFF2-40B4-BE49-F238E27FC236}">
                  <a16:creationId xmlns:a16="http://schemas.microsoft.com/office/drawing/2014/main" id="{F8F93AC8-B779-4EFD-B4BA-34C3F59A75AF}"/>
                </a:ext>
              </a:extLst>
            </p:cNvPr>
            <p:cNvSpPr/>
            <p:nvPr/>
          </p:nvSpPr>
          <p:spPr>
            <a:xfrm>
              <a:off x="3572452" y="12362650"/>
              <a:ext cx="8622433" cy="2478098"/>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lvl1pPr marL="457200" indent="-457200">
                <a:defRPr sz="3800">
                  <a:solidFill>
                    <a:schemeClr val="tx1"/>
                  </a:solidFill>
                  <a:latin typeface="Arial" panose="020B0604020202020204" pitchFamily="34" charset="0"/>
                  <a:ea typeface="ＭＳ Ｐゴシック" panose="020B0600070205080204" pitchFamily="34" charset="-128"/>
                </a:defRPr>
              </a:lvl1pPr>
              <a:lvl2pPr>
                <a:defRPr sz="3800">
                  <a:solidFill>
                    <a:schemeClr val="tx1"/>
                  </a:solidFill>
                  <a:latin typeface="Arial" panose="020B0604020202020204" pitchFamily="34" charset="0"/>
                  <a:ea typeface="ＭＳ Ｐゴシック" panose="020B0600070205080204" pitchFamily="34" charset="-128"/>
                </a:defRPr>
              </a:lvl2pPr>
              <a:lvl3pPr>
                <a:defRPr sz="3800">
                  <a:solidFill>
                    <a:schemeClr val="tx1"/>
                  </a:solidFill>
                  <a:latin typeface="Arial" panose="020B0604020202020204" pitchFamily="34" charset="0"/>
                  <a:ea typeface="ＭＳ Ｐゴシック" panose="020B0600070205080204" pitchFamily="34" charset="-128"/>
                </a:defRPr>
              </a:lvl3pPr>
              <a:lvl4pPr>
                <a:defRPr sz="3800">
                  <a:solidFill>
                    <a:schemeClr val="tx1"/>
                  </a:solidFill>
                  <a:latin typeface="Arial" panose="020B0604020202020204" pitchFamily="34" charset="0"/>
                  <a:ea typeface="ＭＳ Ｐゴシック" panose="020B0600070205080204" pitchFamily="34" charset="-128"/>
                </a:defRPr>
              </a:lvl4pPr>
              <a:lvl5pPr>
                <a:defRPr sz="3800">
                  <a:solidFill>
                    <a:schemeClr val="tx1"/>
                  </a:solidFill>
                  <a:latin typeface="Arial" panose="020B0604020202020204" pitchFamily="34" charset="0"/>
                  <a:ea typeface="ＭＳ Ｐゴシック" panose="020B0600070205080204" pitchFamily="34" charset="-128"/>
                </a:defRPr>
              </a:lvl5pPr>
              <a:lvl6pPr marL="2589213" indent="-303213"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3046413" indent="-303213"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503613" indent="-303213"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960813" indent="-303213"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marL="279400" indent="-279400" fontAlgn="t">
                <a:buClr>
                  <a:srgbClr val="800000"/>
                </a:buClr>
                <a:defRPr/>
              </a:pPr>
              <a:r>
                <a:rPr lang="en-US" altLang="en-US" sz="3600" dirty="0">
                  <a:latin typeface="Constantia" panose="02030602050306030303" pitchFamily="18" charset="0"/>
                  <a:ea typeface="Cambria" panose="02040503050406030204" pitchFamily="18" charset="0"/>
                  <a:cs typeface="Arial" panose="020B0604020202020204" pitchFamily="34" charset="0"/>
                </a:rPr>
                <a:t>[1] </a:t>
              </a:r>
              <a:r>
                <a:rPr lang="en-US" sz="3600" kern="0" dirty="0">
                  <a:solidFill>
                    <a:srgbClr val="000000"/>
                  </a:solidFill>
                  <a:effectLst/>
                  <a:latin typeface="Constantia" panose="02030602050306030303" pitchFamily="18" charset="0"/>
                  <a:ea typeface="Times New Roman" panose="02020603050405020304" pitchFamily="18" charset="0"/>
                </a:rPr>
                <a:t>Braun, V., &amp; Clarke, V. (2006). Using thematic analysis in psychology. </a:t>
              </a:r>
              <a:r>
                <a:rPr lang="en-US" sz="3600" i="1" kern="0" dirty="0">
                  <a:solidFill>
                    <a:srgbClr val="000000"/>
                  </a:solidFill>
                  <a:effectLst/>
                  <a:latin typeface="Constantia" panose="02030602050306030303" pitchFamily="18" charset="0"/>
                  <a:ea typeface="Times New Roman" panose="02020603050405020304" pitchFamily="18" charset="0"/>
                </a:rPr>
                <a:t>Qualitative Research in Psychology</a:t>
              </a:r>
              <a:r>
                <a:rPr lang="en-US" sz="3600" kern="0" dirty="0">
                  <a:solidFill>
                    <a:srgbClr val="000000"/>
                  </a:solidFill>
                  <a:effectLst/>
                  <a:latin typeface="Constantia" panose="02030602050306030303" pitchFamily="18" charset="0"/>
                  <a:ea typeface="Times New Roman" panose="02020603050405020304" pitchFamily="18" charset="0"/>
                </a:rPr>
                <a:t>, </a:t>
              </a:r>
              <a:r>
                <a:rPr lang="en-US" sz="3600" i="1" kern="0" dirty="0">
                  <a:solidFill>
                    <a:srgbClr val="000000"/>
                  </a:solidFill>
                  <a:effectLst/>
                  <a:latin typeface="Constantia" panose="02030602050306030303" pitchFamily="18" charset="0"/>
                  <a:ea typeface="Times New Roman" panose="02020603050405020304" pitchFamily="18" charset="0"/>
                </a:rPr>
                <a:t>3</a:t>
              </a:r>
              <a:r>
                <a:rPr lang="en-US" sz="3600" kern="0" dirty="0">
                  <a:solidFill>
                    <a:srgbClr val="000000"/>
                  </a:solidFill>
                  <a:effectLst/>
                  <a:latin typeface="Constantia" panose="02030602050306030303" pitchFamily="18" charset="0"/>
                  <a:ea typeface="Times New Roman" panose="02020603050405020304" pitchFamily="18" charset="0"/>
                </a:rPr>
                <a:t>(2), 77-101.</a:t>
              </a:r>
            </a:p>
            <a:p>
              <a:pPr marL="279400" indent="-279400" fontAlgn="t">
                <a:buClr>
                  <a:srgbClr val="800000"/>
                </a:buClr>
                <a:defRPr/>
              </a:pPr>
              <a:r>
                <a:rPr lang="en-US" altLang="en-US" sz="3600" kern="0" dirty="0">
                  <a:solidFill>
                    <a:srgbClr val="000000"/>
                  </a:solidFill>
                  <a:latin typeface="Constantia" panose="02030602050306030303" pitchFamily="18" charset="0"/>
                </a:rPr>
                <a:t>[2] </a:t>
              </a:r>
              <a:r>
                <a:rPr lang="en-US" sz="3600" b="0" i="0" dirty="0">
                  <a:solidFill>
                    <a:srgbClr val="222222"/>
                  </a:solidFill>
                  <a:effectLst/>
                  <a:latin typeface="Constantia" panose="02030602050306030303" pitchFamily="18" charset="0"/>
                </a:rPr>
                <a:t>Van Der </a:t>
              </a:r>
              <a:r>
                <a:rPr lang="en-US" sz="3600" b="0" i="0" dirty="0" err="1">
                  <a:solidFill>
                    <a:srgbClr val="222222"/>
                  </a:solidFill>
                  <a:effectLst/>
                  <a:latin typeface="Constantia" panose="02030602050306030303" pitchFamily="18" charset="0"/>
                </a:rPr>
                <a:t>Zanden</a:t>
              </a:r>
              <a:r>
                <a:rPr lang="en-US" sz="3600" b="0" i="0" dirty="0">
                  <a:solidFill>
                    <a:srgbClr val="222222"/>
                  </a:solidFill>
                  <a:effectLst/>
                  <a:latin typeface="Constantia" panose="02030602050306030303" pitchFamily="18" charset="0"/>
                </a:rPr>
                <a:t>, M., </a:t>
              </a:r>
              <a:r>
                <a:rPr lang="en-US" sz="3600" b="0" i="0" dirty="0" err="1">
                  <a:solidFill>
                    <a:srgbClr val="222222"/>
                  </a:solidFill>
                  <a:effectLst/>
                  <a:latin typeface="Constantia" panose="02030602050306030303" pitchFamily="18" charset="0"/>
                </a:rPr>
                <a:t>Teunissen</a:t>
              </a:r>
              <a:r>
                <a:rPr lang="en-US" sz="3600" b="0" i="0" dirty="0">
                  <a:solidFill>
                    <a:srgbClr val="222222"/>
                  </a:solidFill>
                  <a:effectLst/>
                  <a:latin typeface="Constantia" panose="02030602050306030303" pitchFamily="18" charset="0"/>
                </a:rPr>
                <a:t>, D. A., Van Der </a:t>
              </a:r>
              <a:r>
                <a:rPr lang="en-US" sz="3600" b="0" i="0" dirty="0" err="1">
                  <a:solidFill>
                    <a:srgbClr val="222222"/>
                  </a:solidFill>
                  <a:effectLst/>
                  <a:latin typeface="Constantia" panose="02030602050306030303" pitchFamily="18" charset="0"/>
                </a:rPr>
                <a:t>Woord</a:t>
              </a:r>
              <a:r>
                <a:rPr lang="en-US" sz="3600" b="0" i="0" dirty="0">
                  <a:solidFill>
                    <a:srgbClr val="222222"/>
                  </a:solidFill>
                  <a:effectLst/>
                  <a:latin typeface="Constantia" panose="02030602050306030303" pitchFamily="18" charset="0"/>
                </a:rPr>
                <a:t>, I. W., Braat, D. D., </a:t>
              </a:r>
              <a:r>
                <a:rPr lang="en-US" sz="3600" b="0" i="0" dirty="0" err="1">
                  <a:solidFill>
                    <a:srgbClr val="222222"/>
                  </a:solidFill>
                  <a:effectLst/>
                  <a:latin typeface="Constantia" panose="02030602050306030303" pitchFamily="18" charset="0"/>
                </a:rPr>
                <a:t>Nelen</a:t>
              </a:r>
              <a:r>
                <a:rPr lang="en-US" sz="3600" b="0" i="0" dirty="0">
                  <a:solidFill>
                    <a:srgbClr val="222222"/>
                  </a:solidFill>
                  <a:effectLst/>
                  <a:latin typeface="Constantia" panose="02030602050306030303" pitchFamily="18" charset="0"/>
                </a:rPr>
                <a:t>, W. L., &amp; Nap, A. W. (2020). Barriers and facilitators to the timely diagnosis of endometriosis in primary care in the Netherlands. </a:t>
              </a:r>
              <a:r>
                <a:rPr lang="en-US" sz="3600" b="0" i="1" dirty="0">
                  <a:solidFill>
                    <a:srgbClr val="222222"/>
                  </a:solidFill>
                  <a:effectLst/>
                  <a:latin typeface="Constantia" panose="02030602050306030303" pitchFamily="18" charset="0"/>
                </a:rPr>
                <a:t>Family Practice</a:t>
              </a:r>
              <a:r>
                <a:rPr lang="en-US" sz="3600" b="0" i="0" dirty="0">
                  <a:solidFill>
                    <a:srgbClr val="222222"/>
                  </a:solidFill>
                  <a:effectLst/>
                  <a:latin typeface="Constantia" panose="02030602050306030303" pitchFamily="18" charset="0"/>
                </a:rPr>
                <a:t>, </a:t>
              </a:r>
              <a:r>
                <a:rPr lang="en-US" sz="3600" b="0" i="1" dirty="0">
                  <a:solidFill>
                    <a:srgbClr val="222222"/>
                  </a:solidFill>
                  <a:effectLst/>
                  <a:latin typeface="Constantia" panose="02030602050306030303" pitchFamily="18" charset="0"/>
                </a:rPr>
                <a:t>37</a:t>
              </a:r>
              <a:r>
                <a:rPr lang="en-US" sz="3600" b="0" i="0" dirty="0">
                  <a:solidFill>
                    <a:srgbClr val="222222"/>
                  </a:solidFill>
                  <a:effectLst/>
                  <a:latin typeface="Constantia" panose="02030602050306030303" pitchFamily="18" charset="0"/>
                </a:rPr>
                <a:t>(1), 131-136.</a:t>
              </a:r>
              <a:endParaRPr lang="en-US" altLang="en-US" sz="3600" dirty="0">
                <a:latin typeface="Constantia" panose="02030602050306030303" pitchFamily="18" charset="0"/>
              </a:endParaRPr>
            </a:p>
          </p:txBody>
        </p:sp>
        <p:sp>
          <p:nvSpPr>
            <p:cNvPr id="65" name="Rounded Rectangle 47">
              <a:extLst>
                <a:ext uri="{FF2B5EF4-FFF2-40B4-BE49-F238E27FC236}">
                  <a16:creationId xmlns:a16="http://schemas.microsoft.com/office/drawing/2014/main" id="{EBBC291D-5BCB-4B96-8210-8DFC4C569D1B}"/>
                </a:ext>
              </a:extLst>
            </p:cNvPr>
            <p:cNvSpPr/>
            <p:nvPr/>
          </p:nvSpPr>
          <p:spPr>
            <a:xfrm>
              <a:off x="5656993" y="12064450"/>
              <a:ext cx="4518276" cy="507487"/>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4600" b="1" dirty="0">
                  <a:latin typeface="Constantia" panose="02030602050306030303" pitchFamily="18" charset="0"/>
                  <a:cs typeface="Arial" panose="020B0604020202020204" pitchFamily="34" charset="0"/>
                </a:rPr>
                <a:t>SELECTED REFERENCES</a:t>
              </a:r>
            </a:p>
          </p:txBody>
        </p:sp>
      </p:grpSp>
      <p:grpSp>
        <p:nvGrpSpPr>
          <p:cNvPr id="4108" name="Group 71">
            <a:extLst>
              <a:ext uri="{FF2B5EF4-FFF2-40B4-BE49-F238E27FC236}">
                <a16:creationId xmlns:a16="http://schemas.microsoft.com/office/drawing/2014/main" id="{3310BC78-11CE-42E3-8245-6B2C7FF60B5C}"/>
              </a:ext>
            </a:extLst>
          </p:cNvPr>
          <p:cNvGrpSpPr>
            <a:grpSpLocks/>
          </p:cNvGrpSpPr>
          <p:nvPr/>
        </p:nvGrpSpPr>
        <p:grpSpPr bwMode="auto">
          <a:xfrm>
            <a:off x="457196" y="14935200"/>
            <a:ext cx="15095330" cy="7355711"/>
            <a:chOff x="3568979" y="22353571"/>
            <a:chExt cx="7963364" cy="6262264"/>
          </a:xfrm>
        </p:grpSpPr>
        <p:sp>
          <p:nvSpPr>
            <p:cNvPr id="73" name="Rounded Rectangle 20">
              <a:extLst>
                <a:ext uri="{FF2B5EF4-FFF2-40B4-BE49-F238E27FC236}">
                  <a16:creationId xmlns:a16="http://schemas.microsoft.com/office/drawing/2014/main" id="{A9B5B08E-9169-49A6-B3A1-9AFA2990FC69}"/>
                </a:ext>
              </a:extLst>
            </p:cNvPr>
            <p:cNvSpPr/>
            <p:nvPr/>
          </p:nvSpPr>
          <p:spPr>
            <a:xfrm>
              <a:off x="3568979" y="22734873"/>
              <a:ext cx="7963364" cy="5880962"/>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3 databases were searched sequentially, including Scopus, PsycINFO, and PubMed, using the search terms listed in Figure 1.</a:t>
              </a:r>
            </a:p>
            <a:p>
              <a:pPr fontAlgn="t">
                <a:buClr>
                  <a:srgbClr val="800000"/>
                </a:buClr>
                <a:defRPr/>
              </a:pPr>
              <a:endParaRPr lang="en-US" sz="3600" kern="0" dirty="0">
                <a:solidFill>
                  <a:srgbClr val="000000"/>
                </a:solidFill>
                <a:latin typeface="Constantia" panose="02030602050306030303" pitchFamily="18" charset="0"/>
                <a:ea typeface="Calibri" panose="020F0502020204030204" pitchFamily="34" charset="0"/>
              </a:endParaRPr>
            </a:p>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At the end of the selection and identification process of 108 articles, 7 articles were included in this review, representing a total of 122 clinicians (9 midwives, 9 gynecological nurses, 71 general practitioners, 31 gynecologists, 1 radiologist, 1 unspecified).</a:t>
              </a:r>
            </a:p>
            <a:p>
              <a:pPr fontAlgn="t">
                <a:buClr>
                  <a:srgbClr val="800000"/>
                </a:buClr>
                <a:defRPr/>
              </a:pPr>
              <a:endParaRPr lang="en-US" sz="3600" kern="0" dirty="0">
                <a:solidFill>
                  <a:srgbClr val="000000"/>
                </a:solidFill>
                <a:latin typeface="Constantia" panose="02030602050306030303" pitchFamily="18" charset="0"/>
                <a:ea typeface="Calibri" panose="020F0502020204030204" pitchFamily="34" charset="0"/>
              </a:endParaRPr>
            </a:p>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Thematic analysis [1] was utilized to synthesize the findings from the individual studies and to prepare the results.</a:t>
              </a:r>
              <a:endParaRPr lang="en-US" sz="3600" dirty="0">
                <a:latin typeface="Constantia" panose="02030602050306030303" pitchFamily="18" charset="0"/>
              </a:endParaRPr>
            </a:p>
          </p:txBody>
        </p:sp>
        <p:sp>
          <p:nvSpPr>
            <p:cNvPr id="74" name="Rounded Rectangle 21">
              <a:extLst>
                <a:ext uri="{FF2B5EF4-FFF2-40B4-BE49-F238E27FC236}">
                  <a16:creationId xmlns:a16="http://schemas.microsoft.com/office/drawing/2014/main" id="{17C13A48-0D8E-4956-A9F1-6E5B60A8F307}"/>
                </a:ext>
              </a:extLst>
            </p:cNvPr>
            <p:cNvSpPr/>
            <p:nvPr/>
          </p:nvSpPr>
          <p:spPr>
            <a:xfrm>
              <a:off x="5764716" y="22353571"/>
              <a:ext cx="3559212" cy="601906"/>
            </a:xfrm>
            <a:prstGeom prst="roundRect">
              <a:avLst/>
            </a:prstGeom>
            <a:solidFill>
              <a:srgbClr val="002060"/>
            </a:solidFill>
            <a:ln/>
          </p:spPr>
          <p:style>
            <a:lnRef idx="1">
              <a:schemeClr val="accent6"/>
            </a:lnRef>
            <a:fillRef idx="3">
              <a:schemeClr val="accent6"/>
            </a:fillRef>
            <a:effectRef idx="2">
              <a:schemeClr val="accent6"/>
            </a:effectRef>
            <a:fontRef idx="minor">
              <a:schemeClr val="lt1"/>
            </a:fontRef>
          </p:style>
          <p:txBody>
            <a:bodyPr anchor="ctr"/>
            <a:lstStyle/>
            <a:p>
              <a:pPr algn="ctr">
                <a:defRPr/>
              </a:pPr>
              <a:r>
                <a:rPr lang="en-US" sz="4600" b="1" dirty="0">
                  <a:latin typeface="Constantia" panose="02030602050306030303" pitchFamily="18" charset="0"/>
                </a:rPr>
                <a:t>  METHODS</a:t>
              </a:r>
            </a:p>
          </p:txBody>
        </p:sp>
      </p:grpSp>
      <p:grpSp>
        <p:nvGrpSpPr>
          <p:cNvPr id="4109" name="Group 74">
            <a:extLst>
              <a:ext uri="{FF2B5EF4-FFF2-40B4-BE49-F238E27FC236}">
                <a16:creationId xmlns:a16="http://schemas.microsoft.com/office/drawing/2014/main" id="{243B577F-AF5D-410E-A749-1D4AE8EA62E9}"/>
              </a:ext>
            </a:extLst>
          </p:cNvPr>
          <p:cNvGrpSpPr>
            <a:grpSpLocks/>
          </p:cNvGrpSpPr>
          <p:nvPr/>
        </p:nvGrpSpPr>
        <p:grpSpPr bwMode="auto">
          <a:xfrm>
            <a:off x="457196" y="22631400"/>
            <a:ext cx="15225271" cy="9601200"/>
            <a:chOff x="3548778" y="18208395"/>
            <a:chExt cx="5124897" cy="5500535"/>
          </a:xfrm>
        </p:grpSpPr>
        <p:sp>
          <p:nvSpPr>
            <p:cNvPr id="76" name="Rounded Rectangle 23">
              <a:extLst>
                <a:ext uri="{FF2B5EF4-FFF2-40B4-BE49-F238E27FC236}">
                  <a16:creationId xmlns:a16="http://schemas.microsoft.com/office/drawing/2014/main" id="{4E96DBD4-720E-4A1A-B3EC-8BCA930530A2}"/>
                </a:ext>
              </a:extLst>
            </p:cNvPr>
            <p:cNvSpPr/>
            <p:nvPr/>
          </p:nvSpPr>
          <p:spPr>
            <a:xfrm>
              <a:off x="3548778" y="18443031"/>
              <a:ext cx="5124897" cy="5265899"/>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Quality analysis demonstrated that all seven studies were deemed sufficient in quality for inclusion in the analysis.</a:t>
              </a:r>
              <a:endParaRPr lang="en-US" sz="3600" b="1" dirty="0">
                <a:latin typeface="Constantia" panose="02030602050306030303" pitchFamily="18" charset="0"/>
              </a:endParaRPr>
            </a:p>
            <a:p>
              <a:pPr fontAlgn="t">
                <a:buClr>
                  <a:srgbClr val="800000"/>
                </a:buClr>
                <a:defRPr/>
              </a:pPr>
              <a:endParaRPr lang="en-US" sz="3600" b="1" dirty="0">
                <a:latin typeface="Constantia" panose="02030602050306030303" pitchFamily="18" charset="0"/>
              </a:endParaRPr>
            </a:p>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Major themes included lack of education and training and lack of time as the biggest contributors to diagnosing patients with endometriosis.</a:t>
              </a:r>
            </a:p>
            <a:p>
              <a:pPr fontAlgn="t">
                <a:buClr>
                  <a:srgbClr val="800000"/>
                </a:buClr>
                <a:defRPr/>
              </a:pPr>
              <a:endParaRPr lang="en-US" sz="3600" b="1" kern="0" dirty="0">
                <a:solidFill>
                  <a:srgbClr val="000000"/>
                </a:solidFill>
                <a:latin typeface="Constantia" panose="02030602050306030303" pitchFamily="18" charset="0"/>
                <a:ea typeface="Calibri" panose="020F0502020204030204" pitchFamily="34" charset="0"/>
              </a:endParaRPr>
            </a:p>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Clinicians often highlighted the need for multidisciplinary care for endometriosis, given that endometriosis is not confined to the gynecological organs.</a:t>
              </a:r>
              <a:endParaRPr lang="en-US" sz="3600" b="1" kern="0" dirty="0">
                <a:solidFill>
                  <a:srgbClr val="000000"/>
                </a:solidFill>
                <a:effectLst/>
                <a:latin typeface="Constantia" panose="02030602050306030303" pitchFamily="18" charset="0"/>
                <a:ea typeface="Calibri" panose="020F0502020204030204" pitchFamily="34" charset="0"/>
              </a:endParaRPr>
            </a:p>
            <a:p>
              <a:pPr fontAlgn="t">
                <a:buClr>
                  <a:srgbClr val="800000"/>
                </a:buClr>
                <a:defRPr/>
              </a:pPr>
              <a:endParaRPr lang="en-US" sz="3600" b="1" kern="0" dirty="0">
                <a:solidFill>
                  <a:srgbClr val="000000"/>
                </a:solidFill>
                <a:latin typeface="Constantia" panose="02030602050306030303" pitchFamily="18" charset="0"/>
                <a:ea typeface="Calibri" panose="020F0502020204030204" pitchFamily="34" charset="0"/>
              </a:endParaRPr>
            </a:p>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Notably, two studies discussed the withholding of endometriosis diagnoses from patients by clinicians in an attempt to not worry such patients, which constitutes diagnostic error according to the National Academy of Medicine definition.</a:t>
              </a:r>
              <a:endParaRPr lang="en-US" sz="3600" b="1" dirty="0">
                <a:latin typeface="Constantia" panose="02030602050306030303" pitchFamily="18" charset="0"/>
              </a:endParaRPr>
            </a:p>
          </p:txBody>
        </p:sp>
        <p:sp>
          <p:nvSpPr>
            <p:cNvPr id="77" name="Rounded Rectangle 24">
              <a:extLst>
                <a:ext uri="{FF2B5EF4-FFF2-40B4-BE49-F238E27FC236}">
                  <a16:creationId xmlns:a16="http://schemas.microsoft.com/office/drawing/2014/main" id="{B9467286-9B9C-4935-B39B-E6DFC3791D9A}"/>
                </a:ext>
              </a:extLst>
            </p:cNvPr>
            <p:cNvSpPr/>
            <p:nvPr/>
          </p:nvSpPr>
          <p:spPr>
            <a:xfrm>
              <a:off x="5131305" y="18208395"/>
              <a:ext cx="1938035" cy="446024"/>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4600" b="1" dirty="0">
                  <a:latin typeface="Constantia" panose="02030602050306030303" pitchFamily="18" charset="0"/>
                </a:rPr>
                <a:t>RESULTS</a:t>
              </a:r>
            </a:p>
          </p:txBody>
        </p:sp>
      </p:grpSp>
      <p:sp>
        <p:nvSpPr>
          <p:cNvPr id="5" name="Rectangle 4">
            <a:extLst>
              <a:ext uri="{FF2B5EF4-FFF2-40B4-BE49-F238E27FC236}">
                <a16:creationId xmlns:a16="http://schemas.microsoft.com/office/drawing/2014/main" id="{987A79FA-2CF1-4AEB-A65E-C6DE54230441}"/>
              </a:ext>
            </a:extLst>
          </p:cNvPr>
          <p:cNvSpPr/>
          <p:nvPr/>
        </p:nvSpPr>
        <p:spPr bwMode="auto">
          <a:xfrm>
            <a:off x="228600" y="71438"/>
            <a:ext cx="43434000" cy="5475586"/>
          </a:xfrm>
          <a:prstGeom prst="rect">
            <a:avLst/>
          </a:prstGeom>
          <a:ln>
            <a:solidFill>
              <a:schemeClr val="accent6"/>
            </a:solidFill>
            <a:headEnd type="none" w="med" len="med"/>
            <a:tailEnd type="none" w="med" len="med"/>
          </a:ln>
        </p:spPr>
        <p:style>
          <a:lnRef idx="2">
            <a:schemeClr val="accent3"/>
          </a:lnRef>
          <a:fillRef idx="1">
            <a:schemeClr val="lt1"/>
          </a:fillRef>
          <a:effectRef idx="0">
            <a:schemeClr val="accent3"/>
          </a:effectRef>
          <a:fontRef idx="minor">
            <a:schemeClr val="dk1"/>
          </a:fontRef>
        </p:style>
        <p:txBody>
          <a:bodyPr lIns="91318" tIns="45656" rIns="91318" bIns="45656"/>
          <a:lstStyle/>
          <a:p>
            <a:pPr defTabSz="911225" eaLnBrk="1" hangingPunct="1">
              <a:buClr>
                <a:srgbClr val="00CC00"/>
              </a:buClr>
              <a:buFont typeface="Wingdings" pitchFamily="2" charset="2"/>
              <a:buBlip>
                <a:blip r:embed="rId3"/>
              </a:buBlip>
              <a:defRPr/>
            </a:pPr>
            <a:endParaRPr lang="en-US" sz="4200">
              <a:solidFill>
                <a:schemeClr val="tx1"/>
              </a:solidFill>
              <a:latin typeface="Times New Roman" pitchFamily="18" charset="0"/>
            </a:endParaRPr>
          </a:p>
        </p:txBody>
      </p:sp>
      <p:pic>
        <p:nvPicPr>
          <p:cNvPr id="4111" name="Picture 34" descr="Image result for rutgers school of communication and information">
            <a:extLst>
              <a:ext uri="{FF2B5EF4-FFF2-40B4-BE49-F238E27FC236}">
                <a16:creationId xmlns:a16="http://schemas.microsoft.com/office/drawing/2014/main" id="{005495DC-F79D-42B6-B476-21AE8185329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688713" y="990600"/>
            <a:ext cx="6516687"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Rectangle 36">
            <a:extLst>
              <a:ext uri="{FF2B5EF4-FFF2-40B4-BE49-F238E27FC236}">
                <a16:creationId xmlns:a16="http://schemas.microsoft.com/office/drawing/2014/main" id="{997481D2-9460-462C-9BFB-129A8FE46100}"/>
              </a:ext>
            </a:extLst>
          </p:cNvPr>
          <p:cNvSpPr/>
          <p:nvPr/>
        </p:nvSpPr>
        <p:spPr>
          <a:xfrm>
            <a:off x="8532812" y="841614"/>
            <a:ext cx="26901775" cy="3775075"/>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7000" b="1" dirty="0">
                <a:solidFill>
                  <a:srgbClr val="002060"/>
                </a:solidFill>
                <a:latin typeface="Cambria Math" panose="02040503050406030204" pitchFamily="18" charset="0"/>
                <a:ea typeface="Cambria Math" panose="02040503050406030204" pitchFamily="18" charset="0"/>
              </a:rPr>
              <a:t>Clinician Perspectives of Diagnosing Endometriosis: A Narrative Review</a:t>
            </a:r>
          </a:p>
          <a:p>
            <a:pPr algn="ctr">
              <a:defRPr/>
            </a:pPr>
            <a:endParaRPr lang="en-US" sz="2000" b="1" dirty="0">
              <a:solidFill>
                <a:srgbClr val="002060"/>
              </a:solidFill>
              <a:latin typeface="Cambria Math" panose="02040503050406030204" pitchFamily="18" charset="0"/>
              <a:ea typeface="Cambria Math" panose="02040503050406030204" pitchFamily="18" charset="0"/>
            </a:endParaRPr>
          </a:p>
          <a:p>
            <a:pPr algn="ctr">
              <a:defRPr/>
            </a:pPr>
            <a:r>
              <a:rPr lang="en-US" sz="5000" dirty="0">
                <a:solidFill>
                  <a:srgbClr val="002060"/>
                </a:solidFill>
                <a:latin typeface="Cambria Math" panose="02040503050406030204" pitchFamily="18" charset="0"/>
                <a:ea typeface="Cambria Math" panose="02040503050406030204" pitchFamily="18" charset="0"/>
              </a:rPr>
              <a:t>Allyson C. Bontempo, Rutgers University</a:t>
            </a:r>
          </a:p>
        </p:txBody>
      </p:sp>
      <p:grpSp>
        <p:nvGrpSpPr>
          <p:cNvPr id="4113" name="Group 74">
            <a:extLst>
              <a:ext uri="{FF2B5EF4-FFF2-40B4-BE49-F238E27FC236}">
                <a16:creationId xmlns:a16="http://schemas.microsoft.com/office/drawing/2014/main" id="{523ED0A6-6BD6-4763-924A-45776E1B3C7F}"/>
              </a:ext>
            </a:extLst>
          </p:cNvPr>
          <p:cNvGrpSpPr>
            <a:grpSpLocks/>
          </p:cNvGrpSpPr>
          <p:nvPr/>
        </p:nvGrpSpPr>
        <p:grpSpPr bwMode="auto">
          <a:xfrm>
            <a:off x="15889888" y="21779040"/>
            <a:ext cx="17257112" cy="5837806"/>
            <a:chOff x="3499517" y="17549777"/>
            <a:chExt cx="10362108" cy="3958028"/>
          </a:xfrm>
        </p:grpSpPr>
        <p:sp>
          <p:nvSpPr>
            <p:cNvPr id="46" name="Rounded Rectangle 23">
              <a:extLst>
                <a:ext uri="{FF2B5EF4-FFF2-40B4-BE49-F238E27FC236}">
                  <a16:creationId xmlns:a16="http://schemas.microsoft.com/office/drawing/2014/main" id="{FE906BB3-B7FC-4F0F-BD8D-F26C5F37E0E4}"/>
                </a:ext>
              </a:extLst>
            </p:cNvPr>
            <p:cNvSpPr/>
            <p:nvPr/>
          </p:nvSpPr>
          <p:spPr>
            <a:xfrm>
              <a:off x="3499517" y="17869068"/>
              <a:ext cx="10362108" cy="3638737"/>
            </a:xfrm>
            <a:prstGeom prst="roundRect">
              <a:avLst/>
            </a:prstGeom>
            <a:ln/>
          </p:spPr>
          <p:style>
            <a:lnRef idx="2">
              <a:schemeClr val="accent6"/>
            </a:lnRef>
            <a:fillRef idx="1">
              <a:schemeClr val="lt1"/>
            </a:fillRef>
            <a:effectRef idx="0">
              <a:schemeClr val="accent6"/>
            </a:effectRef>
            <a:fontRef idx="minor">
              <a:schemeClr val="dk1"/>
            </a:fontRef>
          </p:style>
          <p:txBody>
            <a:bodyPr anchor="ctr"/>
            <a:lstStyle/>
            <a:p>
              <a:pPr fontAlgn="t">
                <a:buClr>
                  <a:srgbClr val="800000"/>
                </a:buClr>
                <a:defRPr/>
              </a:pPr>
              <a:r>
                <a:rPr lang="en-US" sz="3600" kern="0" dirty="0">
                  <a:solidFill>
                    <a:srgbClr val="000000"/>
                  </a:solidFill>
                  <a:effectLst/>
                  <a:latin typeface="Constantia" panose="02030602050306030303" pitchFamily="18" charset="0"/>
                  <a:ea typeface="Calibri" panose="020F0502020204030204" pitchFamily="34" charset="0"/>
                </a:rPr>
                <a:t>Despite the significant diagnostic delay of endometriosis in the United States and abroad, investigations into clinicians’ perceptions of endometriosis diagnosis are essentially absent from the literature, especially from the United States.</a:t>
              </a:r>
            </a:p>
            <a:p>
              <a:pPr fontAlgn="t">
                <a:buClr>
                  <a:srgbClr val="800000"/>
                </a:buClr>
                <a:defRPr/>
              </a:pPr>
              <a:endParaRPr lang="en-US" sz="3600" kern="0" dirty="0">
                <a:solidFill>
                  <a:srgbClr val="000000"/>
                </a:solidFill>
                <a:latin typeface="Constantia" panose="02030602050306030303" pitchFamily="18" charset="0"/>
                <a:ea typeface="Calibri" panose="020F0502020204030204" pitchFamily="34" charset="0"/>
              </a:endParaRPr>
            </a:p>
            <a:p>
              <a:pPr fontAlgn="t">
                <a:buClr>
                  <a:srgbClr val="800000"/>
                </a:buClr>
                <a:defRPr/>
              </a:pPr>
              <a:r>
                <a:rPr lang="en-US" sz="3600" kern="0" dirty="0">
                  <a:effectLst/>
                  <a:latin typeface="Constantia" panose="02030602050306030303" pitchFamily="18" charset="0"/>
                  <a:ea typeface="Calibri" panose="020F0502020204030204" pitchFamily="34" charset="0"/>
                </a:rPr>
                <a:t>Understanding the diagnostic experiences of patients from the perspective of clinicians is paramount to uncovering the perceived barriers of diagnosis and beginning to address these barriers to ensure positive health outcomes for patients while minimizing disease burden.</a:t>
              </a:r>
              <a:endParaRPr lang="en-US" sz="3600" dirty="0">
                <a:latin typeface="Constantia" panose="02030602050306030303" pitchFamily="18" charset="0"/>
              </a:endParaRPr>
            </a:p>
          </p:txBody>
        </p:sp>
        <p:sp>
          <p:nvSpPr>
            <p:cNvPr id="47" name="Rounded Rectangle 24">
              <a:extLst>
                <a:ext uri="{FF2B5EF4-FFF2-40B4-BE49-F238E27FC236}">
                  <a16:creationId xmlns:a16="http://schemas.microsoft.com/office/drawing/2014/main" id="{9B65C684-4A13-4844-8F03-AA0EBE9FA798}"/>
                </a:ext>
              </a:extLst>
            </p:cNvPr>
            <p:cNvSpPr/>
            <p:nvPr/>
          </p:nvSpPr>
          <p:spPr>
            <a:xfrm>
              <a:off x="6883698" y="17549777"/>
              <a:ext cx="3595578" cy="568327"/>
            </a:xfrm>
            <a:prstGeom prst="roundRect">
              <a:avLst/>
            </a:prstGeom>
            <a:solidFill>
              <a:srgbClr val="002060"/>
            </a:solidFill>
            <a:ln/>
          </p:spPr>
          <p:style>
            <a:lnRef idx="0">
              <a:schemeClr val="accent6"/>
            </a:lnRef>
            <a:fillRef idx="3">
              <a:schemeClr val="accent6"/>
            </a:fillRef>
            <a:effectRef idx="3">
              <a:schemeClr val="accent6"/>
            </a:effectRef>
            <a:fontRef idx="minor">
              <a:schemeClr val="lt1"/>
            </a:fontRef>
          </p:style>
          <p:txBody>
            <a:bodyPr anchor="ctr"/>
            <a:lstStyle/>
            <a:p>
              <a:pPr algn="ctr">
                <a:defRPr/>
              </a:pPr>
              <a:r>
                <a:rPr lang="en-US" sz="4600" b="1" dirty="0">
                  <a:latin typeface="Constantia" panose="02030602050306030303" pitchFamily="18" charset="0"/>
                </a:rPr>
                <a:t>CONCLUSION</a:t>
              </a:r>
            </a:p>
          </p:txBody>
        </p:sp>
      </p:grpSp>
      <p:sp>
        <p:nvSpPr>
          <p:cNvPr id="4117" name="Rectangle 6">
            <a:extLst>
              <a:ext uri="{FF2B5EF4-FFF2-40B4-BE49-F238E27FC236}">
                <a16:creationId xmlns:a16="http://schemas.microsoft.com/office/drawing/2014/main" id="{30EB42D6-D7EA-4730-98BC-5FB31D223423}"/>
              </a:ext>
            </a:extLst>
          </p:cNvPr>
          <p:cNvSpPr>
            <a:spLocks noChangeArrowheads="1"/>
          </p:cNvSpPr>
          <p:nvPr/>
        </p:nvSpPr>
        <p:spPr bwMode="auto">
          <a:xfrm>
            <a:off x="33576866" y="21945600"/>
            <a:ext cx="10085734" cy="10668000"/>
          </a:xfrm>
          <a:prstGeom prst="rect">
            <a:avLst/>
          </a:prstGeom>
          <a:solidFill>
            <a:srgbClr val="FF0000"/>
          </a:solidFill>
          <a:ln>
            <a:noFill/>
          </a:ln>
        </p:spPr>
        <p:txBody>
          <a:bodyPr lIns="91318" tIns="45656" rIns="91318" bIns="45656"/>
          <a:lstStyle>
            <a:lvl1pPr defTabSz="911225">
              <a:defRPr sz="3800">
                <a:solidFill>
                  <a:schemeClr val="tx1"/>
                </a:solidFill>
                <a:latin typeface="Arial" panose="020B0604020202020204" pitchFamily="34" charset="0"/>
                <a:ea typeface="ＭＳ Ｐゴシック" panose="020B0600070205080204" pitchFamily="34" charset="-128"/>
              </a:defRPr>
            </a:lvl1pPr>
            <a:lvl2pPr defTabSz="911225">
              <a:defRPr sz="3800">
                <a:solidFill>
                  <a:schemeClr val="tx1"/>
                </a:solidFill>
                <a:latin typeface="Arial" panose="020B0604020202020204" pitchFamily="34" charset="0"/>
                <a:ea typeface="ＭＳ Ｐゴシック" panose="020B0600070205080204" pitchFamily="34" charset="-128"/>
              </a:defRPr>
            </a:lvl2pPr>
            <a:lvl3pPr defTabSz="911225">
              <a:defRPr sz="3800">
                <a:solidFill>
                  <a:schemeClr val="tx1"/>
                </a:solidFill>
                <a:latin typeface="Arial" panose="020B0604020202020204" pitchFamily="34" charset="0"/>
                <a:ea typeface="ＭＳ Ｐゴシック" panose="020B0600070205080204" pitchFamily="34" charset="-128"/>
              </a:defRPr>
            </a:lvl3pPr>
            <a:lvl4pPr defTabSz="911225">
              <a:defRPr sz="3800">
                <a:solidFill>
                  <a:schemeClr val="tx1"/>
                </a:solidFill>
                <a:latin typeface="Arial" panose="020B0604020202020204" pitchFamily="34" charset="0"/>
                <a:ea typeface="ＭＳ Ｐゴシック" panose="020B0600070205080204" pitchFamily="34" charset="-128"/>
              </a:defRPr>
            </a:lvl4pPr>
            <a:lvl5pPr defTabSz="911225">
              <a:defRPr sz="3800">
                <a:solidFill>
                  <a:schemeClr val="tx1"/>
                </a:solidFill>
                <a:latin typeface="Arial" panose="020B0604020202020204" pitchFamily="34" charset="0"/>
                <a:ea typeface="ＭＳ Ｐゴシック" panose="020B0600070205080204" pitchFamily="34" charset="-128"/>
              </a:defRPr>
            </a:lvl5pPr>
            <a:lvl6pPr marL="2589213" indent="-303213" defTabSz="911225"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6pPr>
            <a:lvl7pPr marL="3046413" indent="-303213" defTabSz="911225"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7pPr>
            <a:lvl8pPr marL="3503613" indent="-303213" defTabSz="911225"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8pPr>
            <a:lvl9pPr marL="3960813" indent="-303213" defTabSz="911225" eaLnBrk="0" fontAlgn="base" hangingPunct="0">
              <a:spcBef>
                <a:spcPct val="0"/>
              </a:spcBef>
              <a:spcAft>
                <a:spcPct val="0"/>
              </a:spcAft>
              <a:defRPr sz="3800">
                <a:solidFill>
                  <a:schemeClr val="tx1"/>
                </a:solidFill>
                <a:latin typeface="Arial" panose="020B0604020202020204" pitchFamily="34" charset="0"/>
                <a:ea typeface="ＭＳ Ｐゴシック" panose="020B0600070205080204" pitchFamily="34" charset="-128"/>
              </a:defRPr>
            </a:lvl9pPr>
          </a:lstStyle>
          <a:p>
            <a:pPr eaLnBrk="1" hangingPunct="1">
              <a:buClr>
                <a:srgbClr val="00CC00"/>
              </a:buClr>
            </a:pPr>
            <a:endParaRPr lang="en-US" altLang="en-US" sz="4200" dirty="0">
              <a:latin typeface="Times New Roman" panose="02020603050405020304" pitchFamily="18" charset="0"/>
            </a:endParaRPr>
          </a:p>
        </p:txBody>
      </p:sp>
      <p:cxnSp>
        <p:nvCxnSpPr>
          <p:cNvPr id="9" name="Straight Connector 8">
            <a:extLst>
              <a:ext uri="{FF2B5EF4-FFF2-40B4-BE49-F238E27FC236}">
                <a16:creationId xmlns:a16="http://schemas.microsoft.com/office/drawing/2014/main" id="{7F75F12B-BB90-4AF0-9A49-A902FCF0F911}"/>
              </a:ext>
            </a:extLst>
          </p:cNvPr>
          <p:cNvCxnSpPr>
            <a:cxnSpLocks/>
          </p:cNvCxnSpPr>
          <p:nvPr/>
        </p:nvCxnSpPr>
        <p:spPr bwMode="auto">
          <a:xfrm>
            <a:off x="33528000" y="21945600"/>
            <a:ext cx="0" cy="10763051"/>
          </a:xfrm>
          <a:prstGeom prst="line">
            <a:avLst/>
          </a:prstGeom>
          <a:ln w="123825">
            <a:solidFill>
              <a:srgbClr val="002060"/>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38" name="Rectangle 37">
            <a:extLst>
              <a:ext uri="{FF2B5EF4-FFF2-40B4-BE49-F238E27FC236}">
                <a16:creationId xmlns:a16="http://schemas.microsoft.com/office/drawing/2014/main" id="{3986F755-C121-47F1-BA06-6EE0F3B05F35}"/>
              </a:ext>
            </a:extLst>
          </p:cNvPr>
          <p:cNvSpPr/>
          <p:nvPr/>
        </p:nvSpPr>
        <p:spPr>
          <a:xfrm>
            <a:off x="228600" y="5405438"/>
            <a:ext cx="43510200" cy="69056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6" name="Picture 2" descr="SIDM2023 Cleveland">
            <a:extLst>
              <a:ext uri="{FF2B5EF4-FFF2-40B4-BE49-F238E27FC236}">
                <a16:creationId xmlns:a16="http://schemas.microsoft.com/office/drawing/2014/main" id="{EC991C73-A0DD-B460-DA79-5117CB3EA50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83357" y="228600"/>
            <a:ext cx="4950843" cy="500110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Diagram&#10;&#10;Description automatically generated">
            <a:extLst>
              <a:ext uri="{FF2B5EF4-FFF2-40B4-BE49-F238E27FC236}">
                <a16:creationId xmlns:a16="http://schemas.microsoft.com/office/drawing/2014/main" id="{921F2785-E2D2-9517-9B09-8B37FB102E7F}"/>
              </a:ext>
            </a:extLst>
          </p:cNvPr>
          <p:cNvPicPr>
            <a:picLocks noChangeAspect="1"/>
          </p:cNvPicPr>
          <p:nvPr/>
        </p:nvPicPr>
        <p:blipFill rotWithShape="1">
          <a:blip r:embed="rId6"/>
          <a:srcRect l="20371" t="20576" r="12385" b="11523"/>
          <a:stretch/>
        </p:blipFill>
        <p:spPr bwMode="auto">
          <a:xfrm>
            <a:off x="16643973" y="6566930"/>
            <a:ext cx="25951827" cy="14741177"/>
          </a:xfrm>
          <a:prstGeom prst="rect">
            <a:avLst/>
          </a:prstGeom>
          <a:ln>
            <a:noFill/>
          </a:ln>
          <a:extLst>
            <a:ext uri="{53640926-AAD7-44D8-BBD7-CCE9431645EC}">
              <a14:shadowObscured xmlns:a14="http://schemas.microsoft.com/office/drawing/2010/main"/>
            </a:ext>
          </a:extLst>
        </p:spPr>
      </p:pic>
      <p:cxnSp>
        <p:nvCxnSpPr>
          <p:cNvPr id="7" name="Straight Connector 6">
            <a:extLst>
              <a:ext uri="{FF2B5EF4-FFF2-40B4-BE49-F238E27FC236}">
                <a16:creationId xmlns:a16="http://schemas.microsoft.com/office/drawing/2014/main" id="{20D432BE-B525-45D9-323C-C49E087172E7}"/>
              </a:ext>
            </a:extLst>
          </p:cNvPr>
          <p:cNvCxnSpPr>
            <a:cxnSpLocks/>
          </p:cNvCxnSpPr>
          <p:nvPr/>
        </p:nvCxnSpPr>
        <p:spPr bwMode="auto">
          <a:xfrm>
            <a:off x="33528000" y="21945600"/>
            <a:ext cx="10134600" cy="0"/>
          </a:xfrm>
          <a:prstGeom prst="line">
            <a:avLst/>
          </a:prstGeom>
          <a:ln w="123825">
            <a:solidFill>
              <a:srgbClr val="002060"/>
            </a:solidFill>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 name="Rectangle 13">
            <a:extLst>
              <a:ext uri="{FF2B5EF4-FFF2-40B4-BE49-F238E27FC236}">
                <a16:creationId xmlns:a16="http://schemas.microsoft.com/office/drawing/2014/main" id="{6813A136-D250-FD85-4BD5-0CDDFCED4E90}"/>
              </a:ext>
            </a:extLst>
          </p:cNvPr>
          <p:cNvSpPr/>
          <p:nvPr/>
        </p:nvSpPr>
        <p:spPr bwMode="auto">
          <a:xfrm>
            <a:off x="16469670" y="6400800"/>
            <a:ext cx="25951823" cy="14907307"/>
          </a:xfrm>
          <a:prstGeom prst="rect">
            <a:avLst/>
          </a:prstGeom>
          <a:noFill/>
          <a:ln w="9525" cap="flat" cmpd="sng" algn="ctr">
            <a:noFill/>
            <a:prstDash val="solid"/>
            <a:round/>
            <a:headEnd type="none" w="med" len="med"/>
            <a:tailEnd type="none" w="med" len="med"/>
          </a:ln>
          <a:effectLst/>
        </p:spPr>
        <p:txBody>
          <a:bodyPr vert="horz" wrap="square" lIns="91318" tIns="45656" rIns="91318" bIns="45656" numCol="1" rtlCol="0" anchor="t" anchorCtr="0" compatLnSpc="1">
            <a:prstTxWarp prst="textNoShape">
              <a:avLst/>
            </a:prstTxWarp>
          </a:bodyPr>
          <a:lstStyle/>
          <a:p>
            <a:pPr marL="0" marR="0" indent="0" algn="l" defTabSz="911225" rtl="0" eaLnBrk="1" fontAlgn="base" latinLnBrk="0" hangingPunct="1">
              <a:lnSpc>
                <a:spcPct val="100000"/>
              </a:lnSpc>
              <a:spcBef>
                <a:spcPct val="0"/>
              </a:spcBef>
              <a:spcAft>
                <a:spcPct val="0"/>
              </a:spcAft>
              <a:buClr>
                <a:srgbClr val="00CC00"/>
              </a:buClr>
              <a:buSzTx/>
              <a:buFont typeface="Wingdings" pitchFamily="2" charset="2"/>
              <a:buBlip>
                <a:blip r:embed="rId3"/>
              </a:buBlip>
              <a:tabLst/>
            </a:pPr>
            <a:endParaRPr kumimoji="0" lang="en-US" sz="4200" b="0" i="0" u="none" strike="noStrike" cap="none" normalizeH="0" baseline="0">
              <a:ln>
                <a:noFill/>
              </a:ln>
              <a:solidFill>
                <a:schemeClr val="tx1"/>
              </a:solidFill>
              <a:effectLst/>
              <a:latin typeface="Times New Roman" pitchFamily="18" charset="0"/>
            </a:endParaRPr>
          </a:p>
        </p:txBody>
      </p:sp>
      <p:sp>
        <p:nvSpPr>
          <p:cNvPr id="17" name="Rectangle 16">
            <a:extLst>
              <a:ext uri="{FF2B5EF4-FFF2-40B4-BE49-F238E27FC236}">
                <a16:creationId xmlns:a16="http://schemas.microsoft.com/office/drawing/2014/main" id="{3BAD1B99-7764-CA0C-BB87-5C0273DDB322}"/>
              </a:ext>
            </a:extLst>
          </p:cNvPr>
          <p:cNvSpPr/>
          <p:nvPr/>
        </p:nvSpPr>
        <p:spPr bwMode="auto">
          <a:xfrm>
            <a:off x="16643978" y="6466186"/>
            <a:ext cx="25951822" cy="14930438"/>
          </a:xfrm>
          <a:prstGeom prst="rect">
            <a:avLst/>
          </a:prstGeom>
          <a:noFill/>
          <a:ln w="76200">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1318" tIns="45656" rIns="91318" bIns="45656" numCol="1" rtlCol="0" anchor="t" anchorCtr="0" compatLnSpc="1">
            <a:prstTxWarp prst="textNoShape">
              <a:avLst/>
            </a:prstTxWarp>
          </a:bodyPr>
          <a:lstStyle/>
          <a:p>
            <a:pPr marL="0" marR="0" indent="0" algn="l" defTabSz="911225" rtl="0" eaLnBrk="1" fontAlgn="base" latinLnBrk="0" hangingPunct="1">
              <a:lnSpc>
                <a:spcPct val="100000"/>
              </a:lnSpc>
              <a:spcBef>
                <a:spcPct val="0"/>
              </a:spcBef>
              <a:spcAft>
                <a:spcPct val="0"/>
              </a:spcAft>
              <a:buClr>
                <a:srgbClr val="00CC00"/>
              </a:buClr>
              <a:buSzTx/>
              <a:buFont typeface="Wingdings" pitchFamily="2" charset="2"/>
              <a:buBlip>
                <a:blip r:embed="rId3"/>
              </a:buBlip>
              <a:tabLst/>
            </a:pPr>
            <a:endParaRPr kumimoji="0" lang="en-US" sz="4200" b="0" i="0" u="none" strike="noStrike" cap="none" normalizeH="0" baseline="0">
              <a:ln>
                <a:noFill/>
              </a:ln>
              <a:solidFill>
                <a:schemeClr val="tx1"/>
              </a:solidFill>
              <a:effectLst/>
              <a:latin typeface="Times New Roman" pitchFamily="18" charset="0"/>
            </a:endParaRPr>
          </a:p>
        </p:txBody>
      </p:sp>
      <p:sp>
        <p:nvSpPr>
          <p:cNvPr id="18" name="TextBox 17">
            <a:extLst>
              <a:ext uri="{FF2B5EF4-FFF2-40B4-BE49-F238E27FC236}">
                <a16:creationId xmlns:a16="http://schemas.microsoft.com/office/drawing/2014/main" id="{03620B8B-31FE-35C3-DB44-590FF078CA1F}"/>
              </a:ext>
            </a:extLst>
          </p:cNvPr>
          <p:cNvSpPr txBox="1"/>
          <p:nvPr/>
        </p:nvSpPr>
        <p:spPr>
          <a:xfrm>
            <a:off x="34442400" y="23660419"/>
            <a:ext cx="45719" cy="677108"/>
          </a:xfrm>
          <a:prstGeom prst="rect">
            <a:avLst/>
          </a:prstGeom>
          <a:noFill/>
        </p:spPr>
        <p:txBody>
          <a:bodyPr wrap="square" rtlCol="0">
            <a:spAutoFit/>
          </a:bodyPr>
          <a:lstStyle/>
          <a:p>
            <a:r>
              <a:rPr lang="en-US" dirty="0"/>
              <a:t>“</a:t>
            </a:r>
          </a:p>
        </p:txBody>
      </p:sp>
      <p:sp>
        <p:nvSpPr>
          <p:cNvPr id="19" name="TextBox 18">
            <a:extLst>
              <a:ext uri="{FF2B5EF4-FFF2-40B4-BE49-F238E27FC236}">
                <a16:creationId xmlns:a16="http://schemas.microsoft.com/office/drawing/2014/main" id="{506B0558-4FAA-B800-1F67-6F47F1A357CA}"/>
              </a:ext>
            </a:extLst>
          </p:cNvPr>
          <p:cNvSpPr txBox="1"/>
          <p:nvPr/>
        </p:nvSpPr>
        <p:spPr>
          <a:xfrm>
            <a:off x="34264600" y="23409936"/>
            <a:ext cx="8583935" cy="7848302"/>
          </a:xfrm>
          <a:prstGeom prst="rect">
            <a:avLst/>
          </a:prstGeom>
          <a:noFill/>
        </p:spPr>
        <p:txBody>
          <a:bodyPr wrap="square" rtlCol="0">
            <a:spAutoFit/>
          </a:bodyPr>
          <a:lstStyle/>
          <a:p>
            <a:pPr algn="ctr"/>
            <a:r>
              <a:rPr lang="en-US" sz="7200" b="1" dirty="0">
                <a:solidFill>
                  <a:schemeClr val="bg1"/>
                </a:solidFill>
                <a:latin typeface="Ink Free" panose="03080402000500000000" pitchFamily="66" charset="0"/>
              </a:rPr>
              <a:t>“I would never say to anyone ‘well you might have endometriosis, try this.’ No way.”</a:t>
            </a:r>
          </a:p>
          <a:p>
            <a:pPr algn="ctr"/>
            <a:endParaRPr lang="en-US" sz="4800" dirty="0">
              <a:solidFill>
                <a:schemeClr val="bg1"/>
              </a:solidFill>
              <a:latin typeface="Constantia" panose="02030602050306030303" pitchFamily="18" charset="0"/>
            </a:endParaRPr>
          </a:p>
          <a:p>
            <a:pPr algn="r"/>
            <a:endParaRPr lang="en-US" sz="4800" dirty="0">
              <a:solidFill>
                <a:schemeClr val="bg1"/>
              </a:solidFill>
              <a:latin typeface="Constantia" panose="02030602050306030303" pitchFamily="18" charset="0"/>
            </a:endParaRPr>
          </a:p>
          <a:p>
            <a:pPr algn="r"/>
            <a:r>
              <a:rPr lang="en-US" sz="4800" dirty="0">
                <a:solidFill>
                  <a:schemeClr val="bg1"/>
                </a:solidFill>
                <a:latin typeface="Constantia" panose="02030602050306030303" pitchFamily="18" charset="0"/>
              </a:rPr>
              <a:t>van der </a:t>
            </a:r>
            <a:r>
              <a:rPr lang="en-US" sz="4800" dirty="0" err="1">
                <a:solidFill>
                  <a:schemeClr val="bg1"/>
                </a:solidFill>
                <a:latin typeface="Constantia" panose="02030602050306030303" pitchFamily="18" charset="0"/>
              </a:rPr>
              <a:t>Zanden</a:t>
            </a:r>
            <a:r>
              <a:rPr lang="en-US" sz="4800" dirty="0">
                <a:solidFill>
                  <a:schemeClr val="bg1"/>
                </a:solidFill>
                <a:latin typeface="Constantia" panose="02030602050306030303" pitchFamily="18" charset="0"/>
              </a:rPr>
              <a:t> (2019)</a:t>
            </a: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318" tIns="45656" rIns="91318" bIns="45656" numCol="1" anchor="t" anchorCtr="0" compatLnSpc="1">
        <a:prstTxWarp prst="textNoShape">
          <a:avLst/>
        </a:prstTxWarp>
      </a:bodyPr>
      <a:lstStyle>
        <a:defPPr marL="0" marR="0" indent="0" algn="l" defTabSz="911225" rtl="0" eaLnBrk="1" fontAlgn="base" latinLnBrk="0" hangingPunct="1">
          <a:lnSpc>
            <a:spcPct val="100000"/>
          </a:lnSpc>
          <a:spcBef>
            <a:spcPct val="0"/>
          </a:spcBef>
          <a:spcAft>
            <a:spcPct val="0"/>
          </a:spcAft>
          <a:buClr>
            <a:srgbClr val="00CC00"/>
          </a:buClr>
          <a:buSzTx/>
          <a:buFont typeface="Wingdings" pitchFamily="2" charset="2"/>
          <a:buBlip>
            <a:blip xmlns:r="http://schemas.openxmlformats.org/officeDocument/2006/relationships" r:embed="rId1"/>
          </a:buBlip>
          <a:tabLst/>
          <a:defRPr kumimoji="0" lang="en-US" sz="4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318" tIns="45656" rIns="91318" bIns="45656" numCol="1" anchor="t" anchorCtr="0" compatLnSpc="1">
        <a:prstTxWarp prst="textNoShape">
          <a:avLst/>
        </a:prstTxWarp>
      </a:bodyPr>
      <a:lstStyle>
        <a:defPPr marL="0" marR="0" indent="0" algn="l" defTabSz="911225" rtl="0" eaLnBrk="1" fontAlgn="base" latinLnBrk="0" hangingPunct="1">
          <a:lnSpc>
            <a:spcPct val="100000"/>
          </a:lnSpc>
          <a:spcBef>
            <a:spcPct val="0"/>
          </a:spcBef>
          <a:spcAft>
            <a:spcPct val="0"/>
          </a:spcAft>
          <a:buClr>
            <a:srgbClr val="00CC00"/>
          </a:buClr>
          <a:buSzTx/>
          <a:buFont typeface="Wingdings" pitchFamily="2" charset="2"/>
          <a:buBlip>
            <a:blip xmlns:r="http://schemas.openxmlformats.org/officeDocument/2006/relationships" r:embed="rId1"/>
          </a:buBlip>
          <a:tabLst/>
          <a:defRPr kumimoji="0" lang="en-US" sz="4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40587</TotalTime>
  <Words>496</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Cambria Math</vt:lpstr>
      <vt:lpstr>Constantia</vt:lpstr>
      <vt:lpstr>Ink Free</vt:lpstr>
      <vt:lpstr>Times New Roman</vt:lpstr>
      <vt:lpstr>Wingdings</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Chalcraft</dc:creator>
  <cp:lastModifiedBy>Allyson Bontempo</cp:lastModifiedBy>
  <cp:revision>950</cp:revision>
  <cp:lastPrinted>2012-04-05T20:38:00Z</cp:lastPrinted>
  <dcterms:created xsi:type="dcterms:W3CDTF">2013-07-16T00:54:19Z</dcterms:created>
  <dcterms:modified xsi:type="dcterms:W3CDTF">2023-09-19T01:58:13Z</dcterms:modified>
</cp:coreProperties>
</file>